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75" r:id="rId3"/>
    <p:sldId id="276" r:id="rId4"/>
    <p:sldId id="268" r:id="rId5"/>
    <p:sldId id="267" r:id="rId6"/>
    <p:sldId id="277" r:id="rId7"/>
    <p:sldId id="278" r:id="rId8"/>
    <p:sldId id="279" r:id="rId9"/>
    <p:sldId id="28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7"/>
    <a:srgbClr val="F3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31882-54F9-4572-9F9E-9C0DDC5D90ED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v-SE"/>
        </a:p>
      </dgm:t>
    </dgm:pt>
    <dgm:pt modelId="{351D97CF-222A-43A2-91F9-74789B47E4C6}">
      <dgm:prSet phldrT="[Text]" custT="1"/>
      <dgm:spPr>
        <a:solidFill>
          <a:srgbClr val="FFF48A"/>
        </a:solidFill>
        <a:ln w="9525">
          <a:solidFill>
            <a:srgbClr val="FAC646"/>
          </a:solidFill>
        </a:ln>
      </dgm:spPr>
      <dgm:t>
        <a:bodyPr/>
        <a:lstStyle/>
        <a:p>
          <a:r>
            <a:rPr lang="sv-SE" sz="1200" dirty="0"/>
            <a:t>Nationell ekonom</a:t>
          </a:r>
        </a:p>
      </dgm:t>
    </dgm:pt>
    <dgm:pt modelId="{F1C54FE5-3901-4B54-9391-06977C087EB9}" type="parTrans" cxnId="{DAA2FF72-A9E7-4ABA-8414-EEAC3096B02A}">
      <dgm:prSet/>
      <dgm:spPr/>
      <dgm:t>
        <a:bodyPr/>
        <a:lstStyle/>
        <a:p>
          <a:endParaRPr lang="sv-SE"/>
        </a:p>
      </dgm:t>
    </dgm:pt>
    <dgm:pt modelId="{19A84006-D38D-4011-8DB9-34EAA3762E61}" type="sibTrans" cxnId="{DAA2FF72-A9E7-4ABA-8414-EEAC3096B02A}">
      <dgm:prSet/>
      <dgm:spPr/>
      <dgm:t>
        <a:bodyPr/>
        <a:lstStyle/>
        <a:p>
          <a:endParaRPr lang="sv-SE"/>
        </a:p>
      </dgm:t>
    </dgm:pt>
    <dgm:pt modelId="{B18496D4-95A8-45F3-88D9-8E0C9A5B0E00}">
      <dgm:prSet phldrT="[Text]" custT="1"/>
      <dgm:spPr>
        <a:solidFill>
          <a:srgbClr val="C4DB99"/>
        </a:solidFill>
        <a:ln w="9525">
          <a:solidFill>
            <a:srgbClr val="39843F"/>
          </a:solidFill>
        </a:ln>
      </dgm:spPr>
      <dgm:t>
        <a:bodyPr/>
        <a:lstStyle/>
        <a:p>
          <a:r>
            <a:rPr lang="sv-SE" sz="1200" dirty="0"/>
            <a:t>Regional ekonom</a:t>
          </a:r>
        </a:p>
      </dgm:t>
    </dgm:pt>
    <dgm:pt modelId="{C7C00E6E-E526-4896-97D5-7E47E01AC88A}" type="parTrans" cxnId="{93DCCFD8-AF40-4C16-81FE-8DFCF84F2DBC}">
      <dgm:prSet/>
      <dgm:spPr>
        <a:ln w="9525">
          <a:solidFill>
            <a:srgbClr val="005095"/>
          </a:solidFill>
          <a:prstDash val="lgDash"/>
        </a:ln>
      </dgm:spPr>
      <dgm:t>
        <a:bodyPr/>
        <a:lstStyle/>
        <a:p>
          <a:endParaRPr lang="sv-SE"/>
        </a:p>
      </dgm:t>
    </dgm:pt>
    <dgm:pt modelId="{12FD1548-DA90-4E50-832A-9939AFD3E81C}" type="sibTrans" cxnId="{93DCCFD8-AF40-4C16-81FE-8DFCF84F2DBC}">
      <dgm:prSet/>
      <dgm:spPr/>
      <dgm:t>
        <a:bodyPr/>
        <a:lstStyle/>
        <a:p>
          <a:endParaRPr lang="sv-SE"/>
        </a:p>
      </dgm:t>
    </dgm:pt>
    <dgm:pt modelId="{C5332DAA-079E-4EE9-A89F-0D6487415AA5}">
      <dgm:prSet phldrT="[Text]" custT="1"/>
      <dgm:spPr>
        <a:solidFill>
          <a:srgbClr val="F9D1D5"/>
        </a:solidFill>
        <a:ln w="9525">
          <a:solidFill>
            <a:srgbClr val="E86CA3"/>
          </a:solidFill>
        </a:ln>
      </dgm:spPr>
      <dgm:t>
        <a:bodyPr/>
        <a:lstStyle/>
        <a:p>
          <a:r>
            <a:rPr lang="sv-SE" sz="1200" dirty="0"/>
            <a:t>Lokal ekonom</a:t>
          </a:r>
        </a:p>
      </dgm:t>
    </dgm:pt>
    <dgm:pt modelId="{D9F7604F-B725-4D7C-A72C-8A14189830F8}" type="parTrans" cxnId="{460D1A3E-1212-4C18-BD42-CCCB1426DF40}">
      <dgm:prSet/>
      <dgm:spPr>
        <a:ln w="9525">
          <a:solidFill>
            <a:srgbClr val="005095"/>
          </a:solidFill>
          <a:prstDash val="lgDash"/>
        </a:ln>
      </dgm:spPr>
      <dgm:t>
        <a:bodyPr/>
        <a:lstStyle/>
        <a:p>
          <a:endParaRPr lang="sv-SE"/>
        </a:p>
      </dgm:t>
    </dgm:pt>
    <dgm:pt modelId="{26E87501-CEBA-4E26-8428-C5F471E30A5E}" type="sibTrans" cxnId="{460D1A3E-1212-4C18-BD42-CCCB1426DF40}">
      <dgm:prSet/>
      <dgm:spPr/>
      <dgm:t>
        <a:bodyPr/>
        <a:lstStyle/>
        <a:p>
          <a:endParaRPr lang="sv-SE"/>
        </a:p>
      </dgm:t>
    </dgm:pt>
    <dgm:pt modelId="{A300F8E4-7B30-4724-8E61-BFCF2BA6028D}">
      <dgm:prSet phldrT="[Text]" custT="1"/>
      <dgm:spPr>
        <a:solidFill>
          <a:srgbClr val="F9D1D5"/>
        </a:solidFill>
        <a:ln w="9525">
          <a:solidFill>
            <a:srgbClr val="E86CA3"/>
          </a:solidFill>
        </a:ln>
      </dgm:spPr>
      <dgm:t>
        <a:bodyPr/>
        <a:lstStyle/>
        <a:p>
          <a:r>
            <a:rPr lang="sv-SE" sz="1200" dirty="0"/>
            <a:t>Lokal ekonom</a:t>
          </a:r>
        </a:p>
      </dgm:t>
    </dgm:pt>
    <dgm:pt modelId="{F680AF08-6079-4C05-9479-5F77EE002CAE}" type="parTrans" cxnId="{D1EE2585-5473-4CF7-9AE6-58F4E6C5A464}">
      <dgm:prSet/>
      <dgm:spPr>
        <a:ln w="9525">
          <a:solidFill>
            <a:srgbClr val="005095"/>
          </a:solidFill>
          <a:prstDash val="lgDash"/>
        </a:ln>
      </dgm:spPr>
      <dgm:t>
        <a:bodyPr/>
        <a:lstStyle/>
        <a:p>
          <a:endParaRPr lang="sv-SE"/>
        </a:p>
      </dgm:t>
    </dgm:pt>
    <dgm:pt modelId="{DF001951-5507-4DBB-9B48-8BAD659B28E8}" type="sibTrans" cxnId="{D1EE2585-5473-4CF7-9AE6-58F4E6C5A464}">
      <dgm:prSet/>
      <dgm:spPr/>
      <dgm:t>
        <a:bodyPr/>
        <a:lstStyle/>
        <a:p>
          <a:endParaRPr lang="sv-SE"/>
        </a:p>
      </dgm:t>
    </dgm:pt>
    <dgm:pt modelId="{A97AF2CB-2214-465A-8661-B4BDC2895F61}">
      <dgm:prSet phldrT="[Text]" custT="1"/>
      <dgm:spPr>
        <a:solidFill>
          <a:srgbClr val="C4DB99"/>
        </a:solidFill>
        <a:ln w="9525">
          <a:solidFill>
            <a:srgbClr val="39843F"/>
          </a:solidFill>
        </a:ln>
      </dgm:spPr>
      <dgm:t>
        <a:bodyPr/>
        <a:lstStyle/>
        <a:p>
          <a:r>
            <a:rPr lang="sv-SE" sz="1200" dirty="0"/>
            <a:t>Regional ekonom</a:t>
          </a:r>
        </a:p>
      </dgm:t>
    </dgm:pt>
    <dgm:pt modelId="{C19AB36E-4294-4080-8B87-DBEC3C49A4DB}" type="parTrans" cxnId="{5B7627D7-870A-423A-BC57-A3D8DAE024E6}">
      <dgm:prSet/>
      <dgm:spPr>
        <a:ln w="9525">
          <a:solidFill>
            <a:srgbClr val="005095"/>
          </a:solidFill>
          <a:prstDash val="lgDash"/>
        </a:ln>
      </dgm:spPr>
      <dgm:t>
        <a:bodyPr/>
        <a:lstStyle/>
        <a:p>
          <a:endParaRPr lang="sv-SE"/>
        </a:p>
      </dgm:t>
    </dgm:pt>
    <dgm:pt modelId="{949AF9F4-8775-49E5-A85F-19E69ACDFF10}" type="sibTrans" cxnId="{5B7627D7-870A-423A-BC57-A3D8DAE024E6}">
      <dgm:prSet/>
      <dgm:spPr/>
      <dgm:t>
        <a:bodyPr/>
        <a:lstStyle/>
        <a:p>
          <a:endParaRPr lang="sv-SE"/>
        </a:p>
      </dgm:t>
    </dgm:pt>
    <dgm:pt modelId="{1D9F59FE-C7C0-4BBA-BAD5-F176A91AF3BF}">
      <dgm:prSet phldrT="[Text]" custT="1"/>
      <dgm:spPr>
        <a:solidFill>
          <a:srgbClr val="F9D1D5"/>
        </a:solidFill>
        <a:ln w="9525">
          <a:solidFill>
            <a:srgbClr val="E86CA3"/>
          </a:solidFill>
        </a:ln>
      </dgm:spPr>
      <dgm:t>
        <a:bodyPr/>
        <a:lstStyle/>
        <a:p>
          <a:r>
            <a:rPr lang="sv-SE" sz="1200" dirty="0"/>
            <a:t>Lokal ekonom</a:t>
          </a:r>
        </a:p>
      </dgm:t>
    </dgm:pt>
    <dgm:pt modelId="{2A06F18D-0FCE-415F-9BE5-08F64DD5CCCE}" type="parTrans" cxnId="{015FC3DA-C430-4C6B-9475-CAD3EC15109A}">
      <dgm:prSet/>
      <dgm:spPr>
        <a:ln w="9525">
          <a:solidFill>
            <a:srgbClr val="005095"/>
          </a:solidFill>
          <a:prstDash val="lgDash"/>
        </a:ln>
      </dgm:spPr>
      <dgm:t>
        <a:bodyPr/>
        <a:lstStyle/>
        <a:p>
          <a:endParaRPr lang="sv-SE"/>
        </a:p>
      </dgm:t>
    </dgm:pt>
    <dgm:pt modelId="{1BA3C10B-4237-49F0-82C9-72BD8D5E1EDE}" type="sibTrans" cxnId="{015FC3DA-C430-4C6B-9475-CAD3EC15109A}">
      <dgm:prSet/>
      <dgm:spPr/>
      <dgm:t>
        <a:bodyPr/>
        <a:lstStyle/>
        <a:p>
          <a:endParaRPr lang="sv-SE"/>
        </a:p>
      </dgm:t>
    </dgm:pt>
    <dgm:pt modelId="{217B2C3A-7CCB-4F5B-A8B1-B304806BAA52}" type="pres">
      <dgm:prSet presAssocID="{4E731882-54F9-4572-9F9E-9C0DDC5D90ED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0CBAF4B6-37F4-4ABA-AD09-F063C41065F7}" type="pres">
      <dgm:prSet presAssocID="{351D97CF-222A-43A2-91F9-74789B47E4C6}" presName="root1" presStyleCnt="0"/>
      <dgm:spPr/>
    </dgm:pt>
    <dgm:pt modelId="{E74CFFB1-8D0D-4F79-AD8E-CF6223CDDB19}" type="pres">
      <dgm:prSet presAssocID="{351D97CF-222A-43A2-91F9-74789B47E4C6}" presName="LevelOneTextNode" presStyleLbl="node0" presStyleIdx="0" presStyleCnt="1" custScaleX="20471" custScaleY="41717">
        <dgm:presLayoutVars>
          <dgm:chPref val="3"/>
        </dgm:presLayoutVars>
      </dgm:prSet>
      <dgm:spPr>
        <a:prstGeom prst="ellipse">
          <a:avLst/>
        </a:prstGeom>
      </dgm:spPr>
    </dgm:pt>
    <dgm:pt modelId="{87CF1B16-D04C-4909-9E32-2E8E53947127}" type="pres">
      <dgm:prSet presAssocID="{351D97CF-222A-43A2-91F9-74789B47E4C6}" presName="level2hierChild" presStyleCnt="0"/>
      <dgm:spPr/>
    </dgm:pt>
    <dgm:pt modelId="{7289E5F2-58EF-4BD2-BDF8-7C8B4B35FBCD}" type="pres">
      <dgm:prSet presAssocID="{C7C00E6E-E526-4896-97D5-7E47E01AC88A}" presName="conn2-1" presStyleLbl="parChTrans1D2" presStyleIdx="0" presStyleCnt="2"/>
      <dgm:spPr/>
    </dgm:pt>
    <dgm:pt modelId="{D47AF538-97D3-44BB-AD1C-7A9A522EA311}" type="pres">
      <dgm:prSet presAssocID="{C7C00E6E-E526-4896-97D5-7E47E01AC88A}" presName="connTx" presStyleLbl="parChTrans1D2" presStyleIdx="0" presStyleCnt="2"/>
      <dgm:spPr/>
    </dgm:pt>
    <dgm:pt modelId="{910A4B12-CB6F-4C98-969C-B54B88026261}" type="pres">
      <dgm:prSet presAssocID="{B18496D4-95A8-45F3-88D9-8E0C9A5B0E00}" presName="root2" presStyleCnt="0"/>
      <dgm:spPr/>
    </dgm:pt>
    <dgm:pt modelId="{72141F40-E530-4EA8-ABC4-06CB9F0A8BBC}" type="pres">
      <dgm:prSet presAssocID="{B18496D4-95A8-45F3-88D9-8E0C9A5B0E00}" presName="LevelTwoTextNode" presStyleLbl="node2" presStyleIdx="0" presStyleCnt="2" custScaleX="20471" custScaleY="41717">
        <dgm:presLayoutVars>
          <dgm:chPref val="3"/>
        </dgm:presLayoutVars>
      </dgm:prSet>
      <dgm:spPr>
        <a:prstGeom prst="ellipse">
          <a:avLst/>
        </a:prstGeom>
      </dgm:spPr>
    </dgm:pt>
    <dgm:pt modelId="{C35EBCAB-A089-489F-971E-605C974EC17E}" type="pres">
      <dgm:prSet presAssocID="{B18496D4-95A8-45F3-88D9-8E0C9A5B0E00}" presName="level3hierChild" presStyleCnt="0"/>
      <dgm:spPr/>
    </dgm:pt>
    <dgm:pt modelId="{14F5415B-A008-40FC-BD85-C838FA867871}" type="pres">
      <dgm:prSet presAssocID="{D9F7604F-B725-4D7C-A72C-8A14189830F8}" presName="conn2-1" presStyleLbl="parChTrans1D3" presStyleIdx="0" presStyleCnt="3"/>
      <dgm:spPr/>
    </dgm:pt>
    <dgm:pt modelId="{2E2A4445-B0EC-4620-A132-5DC971159551}" type="pres">
      <dgm:prSet presAssocID="{D9F7604F-B725-4D7C-A72C-8A14189830F8}" presName="connTx" presStyleLbl="parChTrans1D3" presStyleIdx="0" presStyleCnt="3"/>
      <dgm:spPr/>
    </dgm:pt>
    <dgm:pt modelId="{D21604B5-D520-4BE1-932A-521E33EC324E}" type="pres">
      <dgm:prSet presAssocID="{C5332DAA-079E-4EE9-A89F-0D6487415AA5}" presName="root2" presStyleCnt="0"/>
      <dgm:spPr/>
    </dgm:pt>
    <dgm:pt modelId="{D5D9F838-A9E6-460B-A494-22131A4363C1}" type="pres">
      <dgm:prSet presAssocID="{C5332DAA-079E-4EE9-A89F-0D6487415AA5}" presName="LevelTwoTextNode" presStyleLbl="node3" presStyleIdx="0" presStyleCnt="3" custScaleX="20471" custScaleY="41717">
        <dgm:presLayoutVars>
          <dgm:chPref val="3"/>
        </dgm:presLayoutVars>
      </dgm:prSet>
      <dgm:spPr>
        <a:prstGeom prst="ellipse">
          <a:avLst/>
        </a:prstGeom>
      </dgm:spPr>
    </dgm:pt>
    <dgm:pt modelId="{32282C0C-9C07-488A-8C14-84E98530DF15}" type="pres">
      <dgm:prSet presAssocID="{C5332DAA-079E-4EE9-A89F-0D6487415AA5}" presName="level3hierChild" presStyleCnt="0"/>
      <dgm:spPr/>
    </dgm:pt>
    <dgm:pt modelId="{B6192D22-C1A0-4845-86FC-D1E4F249D04F}" type="pres">
      <dgm:prSet presAssocID="{F680AF08-6079-4C05-9479-5F77EE002CAE}" presName="conn2-1" presStyleLbl="parChTrans1D3" presStyleIdx="1" presStyleCnt="3"/>
      <dgm:spPr/>
    </dgm:pt>
    <dgm:pt modelId="{075A8FF9-A67D-4FD0-BFC1-BBA22D38C162}" type="pres">
      <dgm:prSet presAssocID="{F680AF08-6079-4C05-9479-5F77EE002CAE}" presName="connTx" presStyleLbl="parChTrans1D3" presStyleIdx="1" presStyleCnt="3"/>
      <dgm:spPr/>
    </dgm:pt>
    <dgm:pt modelId="{D354119B-2DCB-4144-87EC-4CB995851FFF}" type="pres">
      <dgm:prSet presAssocID="{A300F8E4-7B30-4724-8E61-BFCF2BA6028D}" presName="root2" presStyleCnt="0"/>
      <dgm:spPr/>
    </dgm:pt>
    <dgm:pt modelId="{390A7E8B-357D-4E6B-8B5D-868474C68182}" type="pres">
      <dgm:prSet presAssocID="{A300F8E4-7B30-4724-8E61-BFCF2BA6028D}" presName="LevelTwoTextNode" presStyleLbl="node3" presStyleIdx="1" presStyleCnt="3" custScaleX="20471" custScaleY="41717">
        <dgm:presLayoutVars>
          <dgm:chPref val="3"/>
        </dgm:presLayoutVars>
      </dgm:prSet>
      <dgm:spPr>
        <a:prstGeom prst="ellipse">
          <a:avLst/>
        </a:prstGeom>
      </dgm:spPr>
    </dgm:pt>
    <dgm:pt modelId="{536DE004-F976-41A7-A6C7-7F2BA7DFFA4B}" type="pres">
      <dgm:prSet presAssocID="{A300F8E4-7B30-4724-8E61-BFCF2BA6028D}" presName="level3hierChild" presStyleCnt="0"/>
      <dgm:spPr/>
    </dgm:pt>
    <dgm:pt modelId="{961E703A-72CC-441A-B4CD-677BB71CB324}" type="pres">
      <dgm:prSet presAssocID="{C19AB36E-4294-4080-8B87-DBEC3C49A4DB}" presName="conn2-1" presStyleLbl="parChTrans1D2" presStyleIdx="1" presStyleCnt="2"/>
      <dgm:spPr/>
    </dgm:pt>
    <dgm:pt modelId="{A69ECF1D-6375-4EED-8AF4-69448BBACF84}" type="pres">
      <dgm:prSet presAssocID="{C19AB36E-4294-4080-8B87-DBEC3C49A4DB}" presName="connTx" presStyleLbl="parChTrans1D2" presStyleIdx="1" presStyleCnt="2"/>
      <dgm:spPr/>
    </dgm:pt>
    <dgm:pt modelId="{4EC82BF3-96DA-4638-A8FD-F723DF82AFAC}" type="pres">
      <dgm:prSet presAssocID="{A97AF2CB-2214-465A-8661-B4BDC2895F61}" presName="root2" presStyleCnt="0"/>
      <dgm:spPr/>
    </dgm:pt>
    <dgm:pt modelId="{AEF9DBBD-28F6-43D5-9409-057C350A5281}" type="pres">
      <dgm:prSet presAssocID="{A97AF2CB-2214-465A-8661-B4BDC2895F61}" presName="LevelTwoTextNode" presStyleLbl="node2" presStyleIdx="1" presStyleCnt="2" custScaleX="20471" custScaleY="41717">
        <dgm:presLayoutVars>
          <dgm:chPref val="3"/>
        </dgm:presLayoutVars>
      </dgm:prSet>
      <dgm:spPr>
        <a:prstGeom prst="ellipse">
          <a:avLst/>
        </a:prstGeom>
      </dgm:spPr>
    </dgm:pt>
    <dgm:pt modelId="{E44F80A1-7779-4475-B4C8-AF85FEA35468}" type="pres">
      <dgm:prSet presAssocID="{A97AF2CB-2214-465A-8661-B4BDC2895F61}" presName="level3hierChild" presStyleCnt="0"/>
      <dgm:spPr/>
    </dgm:pt>
    <dgm:pt modelId="{E2D91FC6-095B-48DD-9625-51DE6E8BC8D1}" type="pres">
      <dgm:prSet presAssocID="{2A06F18D-0FCE-415F-9BE5-08F64DD5CCCE}" presName="conn2-1" presStyleLbl="parChTrans1D3" presStyleIdx="2" presStyleCnt="3"/>
      <dgm:spPr/>
    </dgm:pt>
    <dgm:pt modelId="{B48428F8-F014-49EF-9D0A-9D6A7E530D1F}" type="pres">
      <dgm:prSet presAssocID="{2A06F18D-0FCE-415F-9BE5-08F64DD5CCCE}" presName="connTx" presStyleLbl="parChTrans1D3" presStyleIdx="2" presStyleCnt="3"/>
      <dgm:spPr/>
    </dgm:pt>
    <dgm:pt modelId="{88370B9C-6835-42A4-A806-67F2617920A8}" type="pres">
      <dgm:prSet presAssocID="{1D9F59FE-C7C0-4BBA-BAD5-F176A91AF3BF}" presName="root2" presStyleCnt="0"/>
      <dgm:spPr/>
    </dgm:pt>
    <dgm:pt modelId="{FA9F679E-D182-48EE-BB35-E476BFEC4425}" type="pres">
      <dgm:prSet presAssocID="{1D9F59FE-C7C0-4BBA-BAD5-F176A91AF3BF}" presName="LevelTwoTextNode" presStyleLbl="node3" presStyleIdx="2" presStyleCnt="3" custScaleX="20471" custScaleY="41717">
        <dgm:presLayoutVars>
          <dgm:chPref val="3"/>
        </dgm:presLayoutVars>
      </dgm:prSet>
      <dgm:spPr>
        <a:prstGeom prst="ellipse">
          <a:avLst/>
        </a:prstGeom>
      </dgm:spPr>
    </dgm:pt>
    <dgm:pt modelId="{E29587F5-29FB-4127-82DC-1082115614EF}" type="pres">
      <dgm:prSet presAssocID="{1D9F59FE-C7C0-4BBA-BAD5-F176A91AF3BF}" presName="level3hierChild" presStyleCnt="0"/>
      <dgm:spPr/>
    </dgm:pt>
  </dgm:ptLst>
  <dgm:cxnLst>
    <dgm:cxn modelId="{B66D2902-9941-40C2-9F33-F52E88B58065}" type="presOf" srcId="{4E731882-54F9-4572-9F9E-9C0DDC5D90ED}" destId="{217B2C3A-7CCB-4F5B-A8B1-B304806BAA52}" srcOrd="0" destOrd="0" presId="urn:microsoft.com/office/officeart/2005/8/layout/hierarchy2"/>
    <dgm:cxn modelId="{F8C18A03-7371-4E7D-9DC7-D9EEE16573CA}" type="presOf" srcId="{F680AF08-6079-4C05-9479-5F77EE002CAE}" destId="{B6192D22-C1A0-4845-86FC-D1E4F249D04F}" srcOrd="0" destOrd="0" presId="urn:microsoft.com/office/officeart/2005/8/layout/hierarchy2"/>
    <dgm:cxn modelId="{432C171F-9325-4286-828D-ED912109808B}" type="presOf" srcId="{351D97CF-222A-43A2-91F9-74789B47E4C6}" destId="{E74CFFB1-8D0D-4F79-AD8E-CF6223CDDB19}" srcOrd="0" destOrd="0" presId="urn:microsoft.com/office/officeart/2005/8/layout/hierarchy2"/>
    <dgm:cxn modelId="{460D1A3E-1212-4C18-BD42-CCCB1426DF40}" srcId="{B18496D4-95A8-45F3-88D9-8E0C9A5B0E00}" destId="{C5332DAA-079E-4EE9-A89F-0D6487415AA5}" srcOrd="0" destOrd="0" parTransId="{D9F7604F-B725-4D7C-A72C-8A14189830F8}" sibTransId="{26E87501-CEBA-4E26-8428-C5F471E30A5E}"/>
    <dgm:cxn modelId="{5A4A5D64-DCB8-40B6-89BC-2B65901BB393}" type="presOf" srcId="{F680AF08-6079-4C05-9479-5F77EE002CAE}" destId="{075A8FF9-A67D-4FD0-BFC1-BBA22D38C162}" srcOrd="1" destOrd="0" presId="urn:microsoft.com/office/officeart/2005/8/layout/hierarchy2"/>
    <dgm:cxn modelId="{84D6366F-8FE6-41C8-BE47-0D43ADB4F06D}" type="presOf" srcId="{2A06F18D-0FCE-415F-9BE5-08F64DD5CCCE}" destId="{B48428F8-F014-49EF-9D0A-9D6A7E530D1F}" srcOrd="1" destOrd="0" presId="urn:microsoft.com/office/officeart/2005/8/layout/hierarchy2"/>
    <dgm:cxn modelId="{C2CCA852-5948-44E3-9364-62A8AB031EF8}" type="presOf" srcId="{C19AB36E-4294-4080-8B87-DBEC3C49A4DB}" destId="{961E703A-72CC-441A-B4CD-677BB71CB324}" srcOrd="0" destOrd="0" presId="urn:microsoft.com/office/officeart/2005/8/layout/hierarchy2"/>
    <dgm:cxn modelId="{DAA2FF72-A9E7-4ABA-8414-EEAC3096B02A}" srcId="{4E731882-54F9-4572-9F9E-9C0DDC5D90ED}" destId="{351D97CF-222A-43A2-91F9-74789B47E4C6}" srcOrd="0" destOrd="0" parTransId="{F1C54FE5-3901-4B54-9391-06977C087EB9}" sibTransId="{19A84006-D38D-4011-8DB9-34EAA3762E61}"/>
    <dgm:cxn modelId="{2B2AE87C-7745-4B9A-B1F4-0F84D728A56C}" type="presOf" srcId="{A97AF2CB-2214-465A-8661-B4BDC2895F61}" destId="{AEF9DBBD-28F6-43D5-9409-057C350A5281}" srcOrd="0" destOrd="0" presId="urn:microsoft.com/office/officeart/2005/8/layout/hierarchy2"/>
    <dgm:cxn modelId="{11EA6483-399F-4438-8DC7-A3DF06CBE913}" type="presOf" srcId="{2A06F18D-0FCE-415F-9BE5-08F64DD5CCCE}" destId="{E2D91FC6-095B-48DD-9625-51DE6E8BC8D1}" srcOrd="0" destOrd="0" presId="urn:microsoft.com/office/officeart/2005/8/layout/hierarchy2"/>
    <dgm:cxn modelId="{D1EE2585-5473-4CF7-9AE6-58F4E6C5A464}" srcId="{B18496D4-95A8-45F3-88D9-8E0C9A5B0E00}" destId="{A300F8E4-7B30-4724-8E61-BFCF2BA6028D}" srcOrd="1" destOrd="0" parTransId="{F680AF08-6079-4C05-9479-5F77EE002CAE}" sibTransId="{DF001951-5507-4DBB-9B48-8BAD659B28E8}"/>
    <dgm:cxn modelId="{8775FD92-683D-446C-A99F-ED6EDB729C7C}" type="presOf" srcId="{C7C00E6E-E526-4896-97D5-7E47E01AC88A}" destId="{D47AF538-97D3-44BB-AD1C-7A9A522EA311}" srcOrd="1" destOrd="0" presId="urn:microsoft.com/office/officeart/2005/8/layout/hierarchy2"/>
    <dgm:cxn modelId="{6478D699-2E60-448D-9525-E0D7911F25B6}" type="presOf" srcId="{1D9F59FE-C7C0-4BBA-BAD5-F176A91AF3BF}" destId="{FA9F679E-D182-48EE-BB35-E476BFEC4425}" srcOrd="0" destOrd="0" presId="urn:microsoft.com/office/officeart/2005/8/layout/hierarchy2"/>
    <dgm:cxn modelId="{990998A4-549C-479D-811A-73A2C38EED2A}" type="presOf" srcId="{D9F7604F-B725-4D7C-A72C-8A14189830F8}" destId="{2E2A4445-B0EC-4620-A132-5DC971159551}" srcOrd="1" destOrd="0" presId="urn:microsoft.com/office/officeart/2005/8/layout/hierarchy2"/>
    <dgm:cxn modelId="{613836BC-8DC4-45F0-AD6A-55B51AE231BA}" type="presOf" srcId="{B18496D4-95A8-45F3-88D9-8E0C9A5B0E00}" destId="{72141F40-E530-4EA8-ABC4-06CB9F0A8BBC}" srcOrd="0" destOrd="0" presId="urn:microsoft.com/office/officeart/2005/8/layout/hierarchy2"/>
    <dgm:cxn modelId="{98F6ADC3-0D2B-4170-9BDE-D39546AF5F3E}" type="presOf" srcId="{C7C00E6E-E526-4896-97D5-7E47E01AC88A}" destId="{7289E5F2-58EF-4BD2-BDF8-7C8B4B35FBCD}" srcOrd="0" destOrd="0" presId="urn:microsoft.com/office/officeart/2005/8/layout/hierarchy2"/>
    <dgm:cxn modelId="{943BFED4-F87B-4360-95B7-0EFC8A0AF796}" type="presOf" srcId="{C5332DAA-079E-4EE9-A89F-0D6487415AA5}" destId="{D5D9F838-A9E6-460B-A494-22131A4363C1}" srcOrd="0" destOrd="0" presId="urn:microsoft.com/office/officeart/2005/8/layout/hierarchy2"/>
    <dgm:cxn modelId="{5B7627D7-870A-423A-BC57-A3D8DAE024E6}" srcId="{351D97CF-222A-43A2-91F9-74789B47E4C6}" destId="{A97AF2CB-2214-465A-8661-B4BDC2895F61}" srcOrd="1" destOrd="0" parTransId="{C19AB36E-4294-4080-8B87-DBEC3C49A4DB}" sibTransId="{949AF9F4-8775-49E5-A85F-19E69ACDFF10}"/>
    <dgm:cxn modelId="{93DCCFD8-AF40-4C16-81FE-8DFCF84F2DBC}" srcId="{351D97CF-222A-43A2-91F9-74789B47E4C6}" destId="{B18496D4-95A8-45F3-88D9-8E0C9A5B0E00}" srcOrd="0" destOrd="0" parTransId="{C7C00E6E-E526-4896-97D5-7E47E01AC88A}" sibTransId="{12FD1548-DA90-4E50-832A-9939AFD3E81C}"/>
    <dgm:cxn modelId="{CE04DBD9-FACA-462B-85A9-ED321F602D17}" type="presOf" srcId="{C19AB36E-4294-4080-8B87-DBEC3C49A4DB}" destId="{A69ECF1D-6375-4EED-8AF4-69448BBACF84}" srcOrd="1" destOrd="0" presId="urn:microsoft.com/office/officeart/2005/8/layout/hierarchy2"/>
    <dgm:cxn modelId="{015FC3DA-C430-4C6B-9475-CAD3EC15109A}" srcId="{A97AF2CB-2214-465A-8661-B4BDC2895F61}" destId="{1D9F59FE-C7C0-4BBA-BAD5-F176A91AF3BF}" srcOrd="0" destOrd="0" parTransId="{2A06F18D-0FCE-415F-9BE5-08F64DD5CCCE}" sibTransId="{1BA3C10B-4237-49F0-82C9-72BD8D5E1EDE}"/>
    <dgm:cxn modelId="{B46385EA-AAB4-47D7-BE97-8E501ACC4617}" type="presOf" srcId="{D9F7604F-B725-4D7C-A72C-8A14189830F8}" destId="{14F5415B-A008-40FC-BD85-C838FA867871}" srcOrd="0" destOrd="0" presId="urn:microsoft.com/office/officeart/2005/8/layout/hierarchy2"/>
    <dgm:cxn modelId="{63082BFF-AD80-4E91-AB4A-47FFAD2C5633}" type="presOf" srcId="{A300F8E4-7B30-4724-8E61-BFCF2BA6028D}" destId="{390A7E8B-357D-4E6B-8B5D-868474C68182}" srcOrd="0" destOrd="0" presId="urn:microsoft.com/office/officeart/2005/8/layout/hierarchy2"/>
    <dgm:cxn modelId="{7D5D1F72-D1E7-4D34-9716-93EB6C647B68}" type="presParOf" srcId="{217B2C3A-7CCB-4F5B-A8B1-B304806BAA52}" destId="{0CBAF4B6-37F4-4ABA-AD09-F063C41065F7}" srcOrd="0" destOrd="0" presId="urn:microsoft.com/office/officeart/2005/8/layout/hierarchy2"/>
    <dgm:cxn modelId="{DFDFD96A-5D23-4709-8769-D7A274D2BE37}" type="presParOf" srcId="{0CBAF4B6-37F4-4ABA-AD09-F063C41065F7}" destId="{E74CFFB1-8D0D-4F79-AD8E-CF6223CDDB19}" srcOrd="0" destOrd="0" presId="urn:microsoft.com/office/officeart/2005/8/layout/hierarchy2"/>
    <dgm:cxn modelId="{EB7BE9E0-174B-47CE-963D-1CF8B29AE34E}" type="presParOf" srcId="{0CBAF4B6-37F4-4ABA-AD09-F063C41065F7}" destId="{87CF1B16-D04C-4909-9E32-2E8E53947127}" srcOrd="1" destOrd="0" presId="urn:microsoft.com/office/officeart/2005/8/layout/hierarchy2"/>
    <dgm:cxn modelId="{78ABC8CF-D01C-4B70-8F71-CBA25DB37621}" type="presParOf" srcId="{87CF1B16-D04C-4909-9E32-2E8E53947127}" destId="{7289E5F2-58EF-4BD2-BDF8-7C8B4B35FBCD}" srcOrd="0" destOrd="0" presId="urn:microsoft.com/office/officeart/2005/8/layout/hierarchy2"/>
    <dgm:cxn modelId="{A21640B8-3E74-4C06-AC9D-DBA1D9A60974}" type="presParOf" srcId="{7289E5F2-58EF-4BD2-BDF8-7C8B4B35FBCD}" destId="{D47AF538-97D3-44BB-AD1C-7A9A522EA311}" srcOrd="0" destOrd="0" presId="urn:microsoft.com/office/officeart/2005/8/layout/hierarchy2"/>
    <dgm:cxn modelId="{DF01DB4B-8E89-4334-9DC3-C5C98F9149C1}" type="presParOf" srcId="{87CF1B16-D04C-4909-9E32-2E8E53947127}" destId="{910A4B12-CB6F-4C98-969C-B54B88026261}" srcOrd="1" destOrd="0" presId="urn:microsoft.com/office/officeart/2005/8/layout/hierarchy2"/>
    <dgm:cxn modelId="{577B223C-0689-4261-B085-232468EADD54}" type="presParOf" srcId="{910A4B12-CB6F-4C98-969C-B54B88026261}" destId="{72141F40-E530-4EA8-ABC4-06CB9F0A8BBC}" srcOrd="0" destOrd="0" presId="urn:microsoft.com/office/officeart/2005/8/layout/hierarchy2"/>
    <dgm:cxn modelId="{E7565B15-25D4-429E-8A21-BB2C9AD47173}" type="presParOf" srcId="{910A4B12-CB6F-4C98-969C-B54B88026261}" destId="{C35EBCAB-A089-489F-971E-605C974EC17E}" srcOrd="1" destOrd="0" presId="urn:microsoft.com/office/officeart/2005/8/layout/hierarchy2"/>
    <dgm:cxn modelId="{B7DE29EC-B22A-46C6-BD53-582506ECC9EC}" type="presParOf" srcId="{C35EBCAB-A089-489F-971E-605C974EC17E}" destId="{14F5415B-A008-40FC-BD85-C838FA867871}" srcOrd="0" destOrd="0" presId="urn:microsoft.com/office/officeart/2005/8/layout/hierarchy2"/>
    <dgm:cxn modelId="{24446CA8-23FF-44A1-A91C-3CF3A8486558}" type="presParOf" srcId="{14F5415B-A008-40FC-BD85-C838FA867871}" destId="{2E2A4445-B0EC-4620-A132-5DC971159551}" srcOrd="0" destOrd="0" presId="urn:microsoft.com/office/officeart/2005/8/layout/hierarchy2"/>
    <dgm:cxn modelId="{E112579B-D3E4-42BC-AC65-C66900E443F3}" type="presParOf" srcId="{C35EBCAB-A089-489F-971E-605C974EC17E}" destId="{D21604B5-D520-4BE1-932A-521E33EC324E}" srcOrd="1" destOrd="0" presId="urn:microsoft.com/office/officeart/2005/8/layout/hierarchy2"/>
    <dgm:cxn modelId="{4BF0C481-B031-49BD-A289-580FCAA466D9}" type="presParOf" srcId="{D21604B5-D520-4BE1-932A-521E33EC324E}" destId="{D5D9F838-A9E6-460B-A494-22131A4363C1}" srcOrd="0" destOrd="0" presId="urn:microsoft.com/office/officeart/2005/8/layout/hierarchy2"/>
    <dgm:cxn modelId="{03BADA17-E312-4CEB-A7C1-1453BA969111}" type="presParOf" srcId="{D21604B5-D520-4BE1-932A-521E33EC324E}" destId="{32282C0C-9C07-488A-8C14-84E98530DF15}" srcOrd="1" destOrd="0" presId="urn:microsoft.com/office/officeart/2005/8/layout/hierarchy2"/>
    <dgm:cxn modelId="{AAA87930-3D9D-4A32-8D7A-D55ADAB1F243}" type="presParOf" srcId="{C35EBCAB-A089-489F-971E-605C974EC17E}" destId="{B6192D22-C1A0-4845-86FC-D1E4F249D04F}" srcOrd="2" destOrd="0" presId="urn:microsoft.com/office/officeart/2005/8/layout/hierarchy2"/>
    <dgm:cxn modelId="{278662BA-7C64-47E4-9D22-35EBB15820B1}" type="presParOf" srcId="{B6192D22-C1A0-4845-86FC-D1E4F249D04F}" destId="{075A8FF9-A67D-4FD0-BFC1-BBA22D38C162}" srcOrd="0" destOrd="0" presId="urn:microsoft.com/office/officeart/2005/8/layout/hierarchy2"/>
    <dgm:cxn modelId="{8C43E6E5-2490-4AB9-94B6-806F4BFCA0FB}" type="presParOf" srcId="{C35EBCAB-A089-489F-971E-605C974EC17E}" destId="{D354119B-2DCB-4144-87EC-4CB995851FFF}" srcOrd="3" destOrd="0" presId="urn:microsoft.com/office/officeart/2005/8/layout/hierarchy2"/>
    <dgm:cxn modelId="{828FF9B0-AEFC-4011-A842-0CDBE9EAAB59}" type="presParOf" srcId="{D354119B-2DCB-4144-87EC-4CB995851FFF}" destId="{390A7E8B-357D-4E6B-8B5D-868474C68182}" srcOrd="0" destOrd="0" presId="urn:microsoft.com/office/officeart/2005/8/layout/hierarchy2"/>
    <dgm:cxn modelId="{C39CC308-6D5C-4D19-9313-A6F424B9A1F6}" type="presParOf" srcId="{D354119B-2DCB-4144-87EC-4CB995851FFF}" destId="{536DE004-F976-41A7-A6C7-7F2BA7DFFA4B}" srcOrd="1" destOrd="0" presId="urn:microsoft.com/office/officeart/2005/8/layout/hierarchy2"/>
    <dgm:cxn modelId="{F985AC26-DB14-4D3C-BAC9-3DE9892BED83}" type="presParOf" srcId="{87CF1B16-D04C-4909-9E32-2E8E53947127}" destId="{961E703A-72CC-441A-B4CD-677BB71CB324}" srcOrd="2" destOrd="0" presId="urn:microsoft.com/office/officeart/2005/8/layout/hierarchy2"/>
    <dgm:cxn modelId="{193D6CD4-D6CC-4FB6-8C50-C06E8831D0B2}" type="presParOf" srcId="{961E703A-72CC-441A-B4CD-677BB71CB324}" destId="{A69ECF1D-6375-4EED-8AF4-69448BBACF84}" srcOrd="0" destOrd="0" presId="urn:microsoft.com/office/officeart/2005/8/layout/hierarchy2"/>
    <dgm:cxn modelId="{090BBD34-08ED-4E0D-8507-BB8FF97B63EA}" type="presParOf" srcId="{87CF1B16-D04C-4909-9E32-2E8E53947127}" destId="{4EC82BF3-96DA-4638-A8FD-F723DF82AFAC}" srcOrd="3" destOrd="0" presId="urn:microsoft.com/office/officeart/2005/8/layout/hierarchy2"/>
    <dgm:cxn modelId="{3DC3F9B5-207B-4CE1-BFD6-4C4912AB801B}" type="presParOf" srcId="{4EC82BF3-96DA-4638-A8FD-F723DF82AFAC}" destId="{AEF9DBBD-28F6-43D5-9409-057C350A5281}" srcOrd="0" destOrd="0" presId="urn:microsoft.com/office/officeart/2005/8/layout/hierarchy2"/>
    <dgm:cxn modelId="{93A598F1-8621-4E9C-9334-7D7CEE1AEBD6}" type="presParOf" srcId="{4EC82BF3-96DA-4638-A8FD-F723DF82AFAC}" destId="{E44F80A1-7779-4475-B4C8-AF85FEA35468}" srcOrd="1" destOrd="0" presId="urn:microsoft.com/office/officeart/2005/8/layout/hierarchy2"/>
    <dgm:cxn modelId="{69DC6D99-34D8-4C5C-A76E-49360E2681C3}" type="presParOf" srcId="{E44F80A1-7779-4475-B4C8-AF85FEA35468}" destId="{E2D91FC6-095B-48DD-9625-51DE6E8BC8D1}" srcOrd="0" destOrd="0" presId="urn:microsoft.com/office/officeart/2005/8/layout/hierarchy2"/>
    <dgm:cxn modelId="{EDD312C9-C820-4A96-9FBB-7E8E802B11F7}" type="presParOf" srcId="{E2D91FC6-095B-48DD-9625-51DE6E8BC8D1}" destId="{B48428F8-F014-49EF-9D0A-9D6A7E530D1F}" srcOrd="0" destOrd="0" presId="urn:microsoft.com/office/officeart/2005/8/layout/hierarchy2"/>
    <dgm:cxn modelId="{86636320-359E-448E-98E7-92B4CC951D35}" type="presParOf" srcId="{E44F80A1-7779-4475-B4C8-AF85FEA35468}" destId="{88370B9C-6835-42A4-A806-67F2617920A8}" srcOrd="1" destOrd="0" presId="urn:microsoft.com/office/officeart/2005/8/layout/hierarchy2"/>
    <dgm:cxn modelId="{D76B29AF-7094-4432-BBE0-22DA7675DED6}" type="presParOf" srcId="{88370B9C-6835-42A4-A806-67F2617920A8}" destId="{FA9F679E-D182-48EE-BB35-E476BFEC4425}" srcOrd="0" destOrd="0" presId="urn:microsoft.com/office/officeart/2005/8/layout/hierarchy2"/>
    <dgm:cxn modelId="{4D1E78DC-E5DA-4A25-8DC3-26404CBF9A2A}" type="presParOf" srcId="{88370B9C-6835-42A4-A806-67F2617920A8}" destId="{E29587F5-29FB-4127-82DC-1082115614EF}" srcOrd="1" destOrd="0" presId="urn:microsoft.com/office/officeart/2005/8/layout/hierarchy2"/>
  </dgm:cxnLst>
  <dgm:bg>
    <a:noFill/>
  </dgm:bg>
  <dgm:whole>
    <a:ln w="952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0474A-E95B-49B7-A755-A363C900687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822E5A52-9608-4974-9D5D-93288858B25C}">
      <dgm:prSet phldrT="[Text]"/>
      <dgm:spPr>
        <a:solidFill>
          <a:schemeClr val="accent3"/>
        </a:solidFill>
      </dgm:spPr>
      <dgm:t>
        <a:bodyPr/>
        <a:lstStyle/>
        <a:p>
          <a:endParaRPr lang="sv-SE" b="0" dirty="0">
            <a:solidFill>
              <a:schemeClr val="tx1"/>
            </a:solidFill>
          </a:endParaRPr>
        </a:p>
        <a:p>
          <a:r>
            <a:rPr lang="sv-SE" b="0" dirty="0">
              <a:solidFill>
                <a:schemeClr val="tx1"/>
              </a:solidFill>
            </a:rPr>
            <a:t>Riktlinjer</a:t>
          </a:r>
        </a:p>
        <a:p>
          <a:endParaRPr lang="sv-SE" b="0" dirty="0">
            <a:solidFill>
              <a:schemeClr val="tx1"/>
            </a:solidFill>
          </a:endParaRPr>
        </a:p>
      </dgm:t>
    </dgm:pt>
    <dgm:pt modelId="{EDA927E5-AA9A-427D-9491-0692A83CD4A7}" type="parTrans" cxnId="{2A4DA9AE-5802-4C19-A83C-A5B9515944E9}">
      <dgm:prSet/>
      <dgm:spPr/>
      <dgm:t>
        <a:bodyPr/>
        <a:lstStyle/>
        <a:p>
          <a:endParaRPr lang="sv-SE"/>
        </a:p>
      </dgm:t>
    </dgm:pt>
    <dgm:pt modelId="{8405B88D-2EC8-48BF-B64F-578E976BBEAC}" type="sibTrans" cxnId="{2A4DA9AE-5802-4C19-A83C-A5B9515944E9}">
      <dgm:prSet/>
      <dgm:spPr/>
      <dgm:t>
        <a:bodyPr/>
        <a:lstStyle/>
        <a:p>
          <a:endParaRPr lang="sv-SE"/>
        </a:p>
      </dgm:t>
    </dgm:pt>
    <dgm:pt modelId="{D3D55B99-38DC-4CB4-A13F-8086C05962A9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Tydligt</a:t>
          </a:r>
        </a:p>
      </dgm:t>
    </dgm:pt>
    <dgm:pt modelId="{0CFA0B58-42CC-4419-80E7-50280B4EEC26}" type="parTrans" cxnId="{9E3901B9-5557-4A94-A423-5570ADD5B059}">
      <dgm:prSet/>
      <dgm:spPr/>
      <dgm:t>
        <a:bodyPr/>
        <a:lstStyle/>
        <a:p>
          <a:endParaRPr lang="sv-SE"/>
        </a:p>
      </dgm:t>
    </dgm:pt>
    <dgm:pt modelId="{B6C7B3CF-2A24-406E-8581-78CB189E62DF}" type="sibTrans" cxnId="{9E3901B9-5557-4A94-A423-5570ADD5B059}">
      <dgm:prSet/>
      <dgm:spPr/>
      <dgm:t>
        <a:bodyPr/>
        <a:lstStyle/>
        <a:p>
          <a:endParaRPr lang="sv-SE"/>
        </a:p>
      </dgm:t>
    </dgm:pt>
    <dgm:pt modelId="{9DBA53B4-BF0A-414F-B43D-DEE4C8BB1D2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Utveckla</a:t>
          </a:r>
        </a:p>
      </dgm:t>
    </dgm:pt>
    <dgm:pt modelId="{F5F73C70-3EA0-4609-B79E-2A0D584DF24F}" type="parTrans" cxnId="{ADAEB26F-4971-483F-B651-2D2EEBCEF3A8}">
      <dgm:prSet/>
      <dgm:spPr/>
      <dgm:t>
        <a:bodyPr/>
        <a:lstStyle/>
        <a:p>
          <a:endParaRPr lang="sv-SE"/>
        </a:p>
      </dgm:t>
    </dgm:pt>
    <dgm:pt modelId="{A1E9773E-12BB-4249-ACF7-E96F9355129D}" type="sibTrans" cxnId="{ADAEB26F-4971-483F-B651-2D2EEBCEF3A8}">
      <dgm:prSet/>
      <dgm:spPr>
        <a:solidFill>
          <a:schemeClr val="accent1"/>
        </a:solidFill>
      </dgm:spPr>
      <dgm:t>
        <a:bodyPr/>
        <a:lstStyle/>
        <a:p>
          <a:endParaRPr lang="sv-SE"/>
        </a:p>
      </dgm:t>
    </dgm:pt>
    <dgm:pt modelId="{3BF97C16-14C8-497F-9C2B-9073A484DFAF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Förklara</a:t>
          </a:r>
        </a:p>
      </dgm:t>
    </dgm:pt>
    <dgm:pt modelId="{8249DC61-18A7-49CA-B05F-D3B0F0884104}" type="parTrans" cxnId="{4FB192B5-4950-42E1-BFA6-CF4F1648873F}">
      <dgm:prSet/>
      <dgm:spPr/>
      <dgm:t>
        <a:bodyPr/>
        <a:lstStyle/>
        <a:p>
          <a:endParaRPr lang="sv-SE"/>
        </a:p>
      </dgm:t>
    </dgm:pt>
    <dgm:pt modelId="{78821DA6-E0AD-4D39-8DAB-46AF6DFF2DAE}" type="sibTrans" cxnId="{4FB192B5-4950-42E1-BFA6-CF4F1648873F}">
      <dgm:prSet/>
      <dgm:spPr/>
      <dgm:t>
        <a:bodyPr/>
        <a:lstStyle/>
        <a:p>
          <a:endParaRPr lang="sv-SE"/>
        </a:p>
      </dgm:t>
    </dgm:pt>
    <dgm:pt modelId="{B11EFEC9-FDE8-4DAC-ADD7-E66094426265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För- och efternamn</a:t>
          </a:r>
        </a:p>
      </dgm:t>
    </dgm:pt>
    <dgm:pt modelId="{2FC3AA60-DAAB-4758-8140-8A20DA023FBE}" type="parTrans" cxnId="{A0C83EA8-1D3C-4FCD-AD1B-03A8EF523D5B}">
      <dgm:prSet/>
      <dgm:spPr/>
      <dgm:t>
        <a:bodyPr/>
        <a:lstStyle/>
        <a:p>
          <a:endParaRPr lang="sv-SE"/>
        </a:p>
      </dgm:t>
    </dgm:pt>
    <dgm:pt modelId="{C0C6602B-1114-4045-B71C-C71168C2B384}" type="sibTrans" cxnId="{A0C83EA8-1D3C-4FCD-AD1B-03A8EF523D5B}">
      <dgm:prSet/>
      <dgm:spPr/>
      <dgm:t>
        <a:bodyPr/>
        <a:lstStyle/>
        <a:p>
          <a:endParaRPr lang="sv-SE"/>
        </a:p>
      </dgm:t>
    </dgm:pt>
    <dgm:pt modelId="{02ECA1C0-D2DA-4D59-8671-EB3C63D11563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Projekt-relaterat</a:t>
          </a:r>
        </a:p>
      </dgm:t>
    </dgm:pt>
    <dgm:pt modelId="{B2F88B93-A98A-4FD8-AC39-A28B69C3B984}" type="parTrans" cxnId="{1E87A9B0-8891-4271-B6D5-B5EE542B0A44}">
      <dgm:prSet/>
      <dgm:spPr/>
      <dgm:t>
        <a:bodyPr/>
        <a:lstStyle/>
        <a:p>
          <a:endParaRPr lang="sv-SE"/>
        </a:p>
      </dgm:t>
    </dgm:pt>
    <dgm:pt modelId="{C2518560-7BB8-4AB0-8D14-04DF19D0E9B6}" type="sibTrans" cxnId="{1E87A9B0-8891-4271-B6D5-B5EE542B0A44}">
      <dgm:prSet/>
      <dgm:spPr/>
      <dgm:t>
        <a:bodyPr/>
        <a:lstStyle/>
        <a:p>
          <a:endParaRPr lang="sv-SE"/>
        </a:p>
      </dgm:t>
    </dgm:pt>
    <dgm:pt modelId="{8929DB20-BFCF-4870-97EF-87F567E69E1F}" type="pres">
      <dgm:prSet presAssocID="{1C40474A-E95B-49B7-A755-A363C90068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5B710F-4BE8-493F-AF25-2662A8393F4E}" type="pres">
      <dgm:prSet presAssocID="{822E5A52-9608-4974-9D5D-93288858B25C}" presName="centerShape" presStyleLbl="node0" presStyleIdx="0" presStyleCnt="1"/>
      <dgm:spPr>
        <a:prstGeom prst="ellipse">
          <a:avLst/>
        </a:prstGeom>
      </dgm:spPr>
    </dgm:pt>
    <dgm:pt modelId="{4B33CD60-F024-47EB-8645-149AD2FEA225}" type="pres">
      <dgm:prSet presAssocID="{D3D55B99-38DC-4CB4-A13F-8086C05962A9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CA6DE3B7-1A50-4936-9AE4-126F378ADADE}" type="pres">
      <dgm:prSet presAssocID="{D3D55B99-38DC-4CB4-A13F-8086C05962A9}" presName="dummy" presStyleCnt="0"/>
      <dgm:spPr/>
    </dgm:pt>
    <dgm:pt modelId="{995AB069-CBA5-4E11-8545-CACB1A016CD0}" type="pres">
      <dgm:prSet presAssocID="{B6C7B3CF-2A24-406E-8581-78CB189E62DF}" presName="sibTrans" presStyleLbl="sibTrans2D1" presStyleIdx="0" presStyleCnt="5"/>
      <dgm:spPr/>
    </dgm:pt>
    <dgm:pt modelId="{613F5140-C93B-444C-B43E-9D6EFAD1EB4E}" type="pres">
      <dgm:prSet presAssocID="{9DBA53B4-BF0A-414F-B43D-DEE4C8BB1D20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8E8E2936-4A72-4F40-BE0A-6041CD475E15}" type="pres">
      <dgm:prSet presAssocID="{9DBA53B4-BF0A-414F-B43D-DEE4C8BB1D20}" presName="dummy" presStyleCnt="0"/>
      <dgm:spPr/>
    </dgm:pt>
    <dgm:pt modelId="{6DFAD737-4A8F-4C18-87E7-123F92A36715}" type="pres">
      <dgm:prSet presAssocID="{A1E9773E-12BB-4249-ACF7-E96F9355129D}" presName="sibTrans" presStyleLbl="sibTrans2D1" presStyleIdx="1" presStyleCnt="5"/>
      <dgm:spPr/>
    </dgm:pt>
    <dgm:pt modelId="{9E24C7E7-9511-4183-A529-64840C01B991}" type="pres">
      <dgm:prSet presAssocID="{3BF97C16-14C8-497F-9C2B-9073A484DFAF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1ABD3F51-5CC8-45D7-948D-97B3E7685F84}" type="pres">
      <dgm:prSet presAssocID="{3BF97C16-14C8-497F-9C2B-9073A484DFAF}" presName="dummy" presStyleCnt="0"/>
      <dgm:spPr/>
    </dgm:pt>
    <dgm:pt modelId="{ECF75E4C-B88C-42E9-83F0-45F6F86031E9}" type="pres">
      <dgm:prSet presAssocID="{78821DA6-E0AD-4D39-8DAB-46AF6DFF2DAE}" presName="sibTrans" presStyleLbl="sibTrans2D1" presStyleIdx="2" presStyleCnt="5"/>
      <dgm:spPr/>
    </dgm:pt>
    <dgm:pt modelId="{D3DF8E27-0DD2-4157-8F64-856215219A19}" type="pres">
      <dgm:prSet presAssocID="{B11EFEC9-FDE8-4DAC-ADD7-E66094426265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D3B87AEE-900A-4F33-9153-352AB359E88F}" type="pres">
      <dgm:prSet presAssocID="{B11EFEC9-FDE8-4DAC-ADD7-E66094426265}" presName="dummy" presStyleCnt="0"/>
      <dgm:spPr/>
    </dgm:pt>
    <dgm:pt modelId="{C9EA7D33-41E1-4E8C-BD6A-4211190214B5}" type="pres">
      <dgm:prSet presAssocID="{C0C6602B-1114-4045-B71C-C71168C2B384}" presName="sibTrans" presStyleLbl="sibTrans2D1" presStyleIdx="3" presStyleCnt="5"/>
      <dgm:spPr/>
    </dgm:pt>
    <dgm:pt modelId="{8FC99F06-C9A3-4324-8156-141590780317}" type="pres">
      <dgm:prSet presAssocID="{02ECA1C0-D2DA-4D59-8671-EB3C63D11563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A1AFBA94-CE49-4879-B6CC-27C8825D5508}" type="pres">
      <dgm:prSet presAssocID="{02ECA1C0-D2DA-4D59-8671-EB3C63D11563}" presName="dummy" presStyleCnt="0"/>
      <dgm:spPr/>
    </dgm:pt>
    <dgm:pt modelId="{B54DDA79-BB1E-4476-B47A-80283ECC2F1B}" type="pres">
      <dgm:prSet presAssocID="{C2518560-7BB8-4AB0-8D14-04DF19D0E9B6}" presName="sibTrans" presStyleLbl="sibTrans2D1" presStyleIdx="4" presStyleCnt="5"/>
      <dgm:spPr/>
    </dgm:pt>
  </dgm:ptLst>
  <dgm:cxnLst>
    <dgm:cxn modelId="{9973740B-F729-4620-802E-A7D62E2440EF}" type="presOf" srcId="{3BF97C16-14C8-497F-9C2B-9073A484DFAF}" destId="{9E24C7E7-9511-4183-A529-64840C01B991}" srcOrd="0" destOrd="0" presId="urn:microsoft.com/office/officeart/2005/8/layout/radial6"/>
    <dgm:cxn modelId="{DCAA6039-C844-483E-B930-38ED9055A914}" type="presOf" srcId="{1C40474A-E95B-49B7-A755-A363C900687F}" destId="{8929DB20-BFCF-4870-97EF-87F567E69E1F}" srcOrd="0" destOrd="0" presId="urn:microsoft.com/office/officeart/2005/8/layout/radial6"/>
    <dgm:cxn modelId="{0EF3DD60-1825-43C3-844F-51F3F3B89A2B}" type="presOf" srcId="{C2518560-7BB8-4AB0-8D14-04DF19D0E9B6}" destId="{B54DDA79-BB1E-4476-B47A-80283ECC2F1B}" srcOrd="0" destOrd="0" presId="urn:microsoft.com/office/officeart/2005/8/layout/radial6"/>
    <dgm:cxn modelId="{A8332D4A-3D90-489D-93C1-8F8076170323}" type="presOf" srcId="{02ECA1C0-D2DA-4D59-8671-EB3C63D11563}" destId="{8FC99F06-C9A3-4324-8156-141590780317}" srcOrd="0" destOrd="0" presId="urn:microsoft.com/office/officeart/2005/8/layout/radial6"/>
    <dgm:cxn modelId="{ADAEB26F-4971-483F-B651-2D2EEBCEF3A8}" srcId="{822E5A52-9608-4974-9D5D-93288858B25C}" destId="{9DBA53B4-BF0A-414F-B43D-DEE4C8BB1D20}" srcOrd="1" destOrd="0" parTransId="{F5F73C70-3EA0-4609-B79E-2A0D584DF24F}" sibTransId="{A1E9773E-12BB-4249-ACF7-E96F9355129D}"/>
    <dgm:cxn modelId="{2BA67072-C67A-4DF3-AFB6-66572EAA5E99}" type="presOf" srcId="{C0C6602B-1114-4045-B71C-C71168C2B384}" destId="{C9EA7D33-41E1-4E8C-BD6A-4211190214B5}" srcOrd="0" destOrd="0" presId="urn:microsoft.com/office/officeart/2005/8/layout/radial6"/>
    <dgm:cxn modelId="{CA7C8E85-0FEB-425F-8E36-AD7201D5EC79}" type="presOf" srcId="{A1E9773E-12BB-4249-ACF7-E96F9355129D}" destId="{6DFAD737-4A8F-4C18-87E7-123F92A36715}" srcOrd="0" destOrd="0" presId="urn:microsoft.com/office/officeart/2005/8/layout/radial6"/>
    <dgm:cxn modelId="{EFD47987-19F4-42E9-BF0C-3892E0F41941}" type="presOf" srcId="{78821DA6-E0AD-4D39-8DAB-46AF6DFF2DAE}" destId="{ECF75E4C-B88C-42E9-83F0-45F6F86031E9}" srcOrd="0" destOrd="0" presId="urn:microsoft.com/office/officeart/2005/8/layout/radial6"/>
    <dgm:cxn modelId="{A5F8288B-EF4E-46F8-94F6-601C76031CB1}" type="presOf" srcId="{B11EFEC9-FDE8-4DAC-ADD7-E66094426265}" destId="{D3DF8E27-0DD2-4157-8F64-856215219A19}" srcOrd="0" destOrd="0" presId="urn:microsoft.com/office/officeart/2005/8/layout/radial6"/>
    <dgm:cxn modelId="{A0C83EA8-1D3C-4FCD-AD1B-03A8EF523D5B}" srcId="{822E5A52-9608-4974-9D5D-93288858B25C}" destId="{B11EFEC9-FDE8-4DAC-ADD7-E66094426265}" srcOrd="3" destOrd="0" parTransId="{2FC3AA60-DAAB-4758-8140-8A20DA023FBE}" sibTransId="{C0C6602B-1114-4045-B71C-C71168C2B384}"/>
    <dgm:cxn modelId="{2A4DA9AE-5802-4C19-A83C-A5B9515944E9}" srcId="{1C40474A-E95B-49B7-A755-A363C900687F}" destId="{822E5A52-9608-4974-9D5D-93288858B25C}" srcOrd="0" destOrd="0" parTransId="{EDA927E5-AA9A-427D-9491-0692A83CD4A7}" sibTransId="{8405B88D-2EC8-48BF-B64F-578E976BBEAC}"/>
    <dgm:cxn modelId="{1E87A9B0-8891-4271-B6D5-B5EE542B0A44}" srcId="{822E5A52-9608-4974-9D5D-93288858B25C}" destId="{02ECA1C0-D2DA-4D59-8671-EB3C63D11563}" srcOrd="4" destOrd="0" parTransId="{B2F88B93-A98A-4FD8-AC39-A28B69C3B984}" sibTransId="{C2518560-7BB8-4AB0-8D14-04DF19D0E9B6}"/>
    <dgm:cxn modelId="{4FB192B5-4950-42E1-BFA6-CF4F1648873F}" srcId="{822E5A52-9608-4974-9D5D-93288858B25C}" destId="{3BF97C16-14C8-497F-9C2B-9073A484DFAF}" srcOrd="2" destOrd="0" parTransId="{8249DC61-18A7-49CA-B05F-D3B0F0884104}" sibTransId="{78821DA6-E0AD-4D39-8DAB-46AF6DFF2DAE}"/>
    <dgm:cxn modelId="{9E3901B9-5557-4A94-A423-5570ADD5B059}" srcId="{822E5A52-9608-4974-9D5D-93288858B25C}" destId="{D3D55B99-38DC-4CB4-A13F-8086C05962A9}" srcOrd="0" destOrd="0" parTransId="{0CFA0B58-42CC-4419-80E7-50280B4EEC26}" sibTransId="{B6C7B3CF-2A24-406E-8581-78CB189E62DF}"/>
    <dgm:cxn modelId="{6B1212BA-96DD-4C6E-A7B4-83DA6C15D3B6}" type="presOf" srcId="{D3D55B99-38DC-4CB4-A13F-8086C05962A9}" destId="{4B33CD60-F024-47EB-8645-149AD2FEA225}" srcOrd="0" destOrd="0" presId="urn:microsoft.com/office/officeart/2005/8/layout/radial6"/>
    <dgm:cxn modelId="{1648CDC4-1F43-413D-B63B-F936D7E74D3E}" type="presOf" srcId="{B6C7B3CF-2A24-406E-8581-78CB189E62DF}" destId="{995AB069-CBA5-4E11-8545-CACB1A016CD0}" srcOrd="0" destOrd="0" presId="urn:microsoft.com/office/officeart/2005/8/layout/radial6"/>
    <dgm:cxn modelId="{3FC414DA-9DAA-4D04-A0E0-53ACDB588BA7}" type="presOf" srcId="{9DBA53B4-BF0A-414F-B43D-DEE4C8BB1D20}" destId="{613F5140-C93B-444C-B43E-9D6EFAD1EB4E}" srcOrd="0" destOrd="0" presId="urn:microsoft.com/office/officeart/2005/8/layout/radial6"/>
    <dgm:cxn modelId="{4D288CE1-13BD-4269-8906-537C446AB098}" type="presOf" srcId="{822E5A52-9608-4974-9D5D-93288858B25C}" destId="{855B710F-4BE8-493F-AF25-2662A8393F4E}" srcOrd="0" destOrd="0" presId="urn:microsoft.com/office/officeart/2005/8/layout/radial6"/>
    <dgm:cxn modelId="{05D048A9-8486-47A6-8685-C2EE92126FAD}" type="presParOf" srcId="{8929DB20-BFCF-4870-97EF-87F567E69E1F}" destId="{855B710F-4BE8-493F-AF25-2662A8393F4E}" srcOrd="0" destOrd="0" presId="urn:microsoft.com/office/officeart/2005/8/layout/radial6"/>
    <dgm:cxn modelId="{B7F63454-0D1B-49A5-AFA4-72EB06D95EB8}" type="presParOf" srcId="{8929DB20-BFCF-4870-97EF-87F567E69E1F}" destId="{4B33CD60-F024-47EB-8645-149AD2FEA225}" srcOrd="1" destOrd="0" presId="urn:microsoft.com/office/officeart/2005/8/layout/radial6"/>
    <dgm:cxn modelId="{FF7258A5-590C-4302-B5C7-C09C2E551FE0}" type="presParOf" srcId="{8929DB20-BFCF-4870-97EF-87F567E69E1F}" destId="{CA6DE3B7-1A50-4936-9AE4-126F378ADADE}" srcOrd="2" destOrd="0" presId="urn:microsoft.com/office/officeart/2005/8/layout/radial6"/>
    <dgm:cxn modelId="{AF873B71-2416-40F3-AC12-49D5FC8ABB63}" type="presParOf" srcId="{8929DB20-BFCF-4870-97EF-87F567E69E1F}" destId="{995AB069-CBA5-4E11-8545-CACB1A016CD0}" srcOrd="3" destOrd="0" presId="urn:microsoft.com/office/officeart/2005/8/layout/radial6"/>
    <dgm:cxn modelId="{3AA47A50-033A-49BA-BAA5-25DA40E859B9}" type="presParOf" srcId="{8929DB20-BFCF-4870-97EF-87F567E69E1F}" destId="{613F5140-C93B-444C-B43E-9D6EFAD1EB4E}" srcOrd="4" destOrd="0" presId="urn:microsoft.com/office/officeart/2005/8/layout/radial6"/>
    <dgm:cxn modelId="{7EEA0796-70C8-4438-BA7B-72B2D91CAFFD}" type="presParOf" srcId="{8929DB20-BFCF-4870-97EF-87F567E69E1F}" destId="{8E8E2936-4A72-4F40-BE0A-6041CD475E15}" srcOrd="5" destOrd="0" presId="urn:microsoft.com/office/officeart/2005/8/layout/radial6"/>
    <dgm:cxn modelId="{9FFB496F-4D63-4B87-B614-AF3B66CFAF15}" type="presParOf" srcId="{8929DB20-BFCF-4870-97EF-87F567E69E1F}" destId="{6DFAD737-4A8F-4C18-87E7-123F92A36715}" srcOrd="6" destOrd="0" presId="urn:microsoft.com/office/officeart/2005/8/layout/radial6"/>
    <dgm:cxn modelId="{3E81091B-1471-4D7F-B3B8-B6B9DB75C912}" type="presParOf" srcId="{8929DB20-BFCF-4870-97EF-87F567E69E1F}" destId="{9E24C7E7-9511-4183-A529-64840C01B991}" srcOrd="7" destOrd="0" presId="urn:microsoft.com/office/officeart/2005/8/layout/radial6"/>
    <dgm:cxn modelId="{2AD947BA-7812-4533-AA44-FF6A94B726CA}" type="presParOf" srcId="{8929DB20-BFCF-4870-97EF-87F567E69E1F}" destId="{1ABD3F51-5CC8-45D7-948D-97B3E7685F84}" srcOrd="8" destOrd="0" presId="urn:microsoft.com/office/officeart/2005/8/layout/radial6"/>
    <dgm:cxn modelId="{1563E355-57F7-4712-BB3C-711D33AA3699}" type="presParOf" srcId="{8929DB20-BFCF-4870-97EF-87F567E69E1F}" destId="{ECF75E4C-B88C-42E9-83F0-45F6F86031E9}" srcOrd="9" destOrd="0" presId="urn:microsoft.com/office/officeart/2005/8/layout/radial6"/>
    <dgm:cxn modelId="{93AA0B38-281E-428F-AE27-2AEFD9ED5FC8}" type="presParOf" srcId="{8929DB20-BFCF-4870-97EF-87F567E69E1F}" destId="{D3DF8E27-0DD2-4157-8F64-856215219A19}" srcOrd="10" destOrd="0" presId="urn:microsoft.com/office/officeart/2005/8/layout/radial6"/>
    <dgm:cxn modelId="{84EBA171-6B37-4D62-BC56-B6308879E27B}" type="presParOf" srcId="{8929DB20-BFCF-4870-97EF-87F567E69E1F}" destId="{D3B87AEE-900A-4F33-9153-352AB359E88F}" srcOrd="11" destOrd="0" presId="urn:microsoft.com/office/officeart/2005/8/layout/radial6"/>
    <dgm:cxn modelId="{7AAD98F6-83C3-43C4-B70E-C81B9FCC9A7E}" type="presParOf" srcId="{8929DB20-BFCF-4870-97EF-87F567E69E1F}" destId="{C9EA7D33-41E1-4E8C-BD6A-4211190214B5}" srcOrd="12" destOrd="0" presId="urn:microsoft.com/office/officeart/2005/8/layout/radial6"/>
    <dgm:cxn modelId="{B1318EAC-E3A9-4BBC-A648-5F2C0C1D4687}" type="presParOf" srcId="{8929DB20-BFCF-4870-97EF-87F567E69E1F}" destId="{8FC99F06-C9A3-4324-8156-141590780317}" srcOrd="13" destOrd="0" presId="urn:microsoft.com/office/officeart/2005/8/layout/radial6"/>
    <dgm:cxn modelId="{9DEEA37C-D540-4428-A339-F890BD50BFF0}" type="presParOf" srcId="{8929DB20-BFCF-4870-97EF-87F567E69E1F}" destId="{A1AFBA94-CE49-4879-B6CC-27C8825D5508}" srcOrd="14" destOrd="0" presId="urn:microsoft.com/office/officeart/2005/8/layout/radial6"/>
    <dgm:cxn modelId="{30584926-E05B-4E8B-8DC8-AFD1A563884B}" type="presParOf" srcId="{8929DB20-BFCF-4870-97EF-87F567E69E1F}" destId="{B54DDA79-BB1E-4476-B47A-80283ECC2F1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40474A-E95B-49B7-A755-A363C900687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822E5A52-9608-4974-9D5D-93288858B25C}">
      <dgm:prSet phldrT="[Text]"/>
      <dgm:spPr>
        <a:solidFill>
          <a:schemeClr val="accent3"/>
        </a:solidFill>
      </dgm:spPr>
      <dgm:t>
        <a:bodyPr/>
        <a:lstStyle/>
        <a:p>
          <a:endParaRPr lang="sv-SE" b="0" dirty="0">
            <a:solidFill>
              <a:schemeClr val="tx1"/>
            </a:solidFill>
          </a:endParaRPr>
        </a:p>
        <a:p>
          <a:r>
            <a:rPr lang="sv-SE" b="0" dirty="0">
              <a:solidFill>
                <a:schemeClr val="tx1"/>
              </a:solidFill>
            </a:rPr>
            <a:t>Riktlinjer</a:t>
          </a:r>
        </a:p>
        <a:p>
          <a:endParaRPr lang="sv-SE" b="0" dirty="0">
            <a:solidFill>
              <a:schemeClr val="tx1"/>
            </a:solidFill>
          </a:endParaRPr>
        </a:p>
      </dgm:t>
    </dgm:pt>
    <dgm:pt modelId="{EDA927E5-AA9A-427D-9491-0692A83CD4A7}" type="parTrans" cxnId="{2A4DA9AE-5802-4C19-A83C-A5B9515944E9}">
      <dgm:prSet/>
      <dgm:spPr/>
      <dgm:t>
        <a:bodyPr/>
        <a:lstStyle/>
        <a:p>
          <a:endParaRPr lang="sv-SE"/>
        </a:p>
      </dgm:t>
    </dgm:pt>
    <dgm:pt modelId="{8405B88D-2EC8-48BF-B64F-578E976BBEAC}" type="sibTrans" cxnId="{2A4DA9AE-5802-4C19-A83C-A5B9515944E9}">
      <dgm:prSet/>
      <dgm:spPr/>
      <dgm:t>
        <a:bodyPr/>
        <a:lstStyle/>
        <a:p>
          <a:endParaRPr lang="sv-SE"/>
        </a:p>
      </dgm:t>
    </dgm:pt>
    <dgm:pt modelId="{D3D55B99-38DC-4CB4-A13F-8086C05962A9}">
      <dgm:prSet phldrT="[Text]" custT="1"/>
      <dgm:spPr/>
      <dgm:t>
        <a:bodyPr/>
        <a:lstStyle/>
        <a:p>
          <a:r>
            <a:rPr lang="sv-SE" sz="1100" b="1" dirty="0">
              <a:solidFill>
                <a:schemeClr val="bg1"/>
              </a:solidFill>
            </a:rPr>
            <a:t>Tydligt</a:t>
          </a:r>
        </a:p>
      </dgm:t>
    </dgm:pt>
    <dgm:pt modelId="{0CFA0B58-42CC-4419-80E7-50280B4EEC26}" type="parTrans" cxnId="{9E3901B9-5557-4A94-A423-5570ADD5B059}">
      <dgm:prSet/>
      <dgm:spPr/>
      <dgm:t>
        <a:bodyPr/>
        <a:lstStyle/>
        <a:p>
          <a:endParaRPr lang="sv-SE"/>
        </a:p>
      </dgm:t>
    </dgm:pt>
    <dgm:pt modelId="{B6C7B3CF-2A24-406E-8581-78CB189E62DF}" type="sibTrans" cxnId="{9E3901B9-5557-4A94-A423-5570ADD5B059}">
      <dgm:prSet/>
      <dgm:spPr/>
      <dgm:t>
        <a:bodyPr/>
        <a:lstStyle/>
        <a:p>
          <a:endParaRPr lang="sv-SE"/>
        </a:p>
      </dgm:t>
    </dgm:pt>
    <dgm:pt modelId="{9DBA53B4-BF0A-414F-B43D-DEE4C8BB1D2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Utveckla</a:t>
          </a:r>
        </a:p>
      </dgm:t>
    </dgm:pt>
    <dgm:pt modelId="{F5F73C70-3EA0-4609-B79E-2A0D584DF24F}" type="parTrans" cxnId="{ADAEB26F-4971-483F-B651-2D2EEBCEF3A8}">
      <dgm:prSet/>
      <dgm:spPr/>
      <dgm:t>
        <a:bodyPr/>
        <a:lstStyle/>
        <a:p>
          <a:endParaRPr lang="sv-SE"/>
        </a:p>
      </dgm:t>
    </dgm:pt>
    <dgm:pt modelId="{A1E9773E-12BB-4249-ACF7-E96F9355129D}" type="sibTrans" cxnId="{ADAEB26F-4971-483F-B651-2D2EEBCEF3A8}">
      <dgm:prSet/>
      <dgm:spPr>
        <a:solidFill>
          <a:schemeClr val="accent1"/>
        </a:solidFill>
      </dgm:spPr>
      <dgm:t>
        <a:bodyPr/>
        <a:lstStyle/>
        <a:p>
          <a:endParaRPr lang="sv-SE"/>
        </a:p>
      </dgm:t>
    </dgm:pt>
    <dgm:pt modelId="{3BF97C16-14C8-497F-9C2B-9073A484DFAF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Förklara</a:t>
          </a:r>
        </a:p>
      </dgm:t>
    </dgm:pt>
    <dgm:pt modelId="{8249DC61-18A7-49CA-B05F-D3B0F0884104}" type="parTrans" cxnId="{4FB192B5-4950-42E1-BFA6-CF4F1648873F}">
      <dgm:prSet/>
      <dgm:spPr/>
      <dgm:t>
        <a:bodyPr/>
        <a:lstStyle/>
        <a:p>
          <a:endParaRPr lang="sv-SE"/>
        </a:p>
      </dgm:t>
    </dgm:pt>
    <dgm:pt modelId="{78821DA6-E0AD-4D39-8DAB-46AF6DFF2DAE}" type="sibTrans" cxnId="{4FB192B5-4950-42E1-BFA6-CF4F1648873F}">
      <dgm:prSet/>
      <dgm:spPr/>
      <dgm:t>
        <a:bodyPr/>
        <a:lstStyle/>
        <a:p>
          <a:endParaRPr lang="sv-SE"/>
        </a:p>
      </dgm:t>
    </dgm:pt>
    <dgm:pt modelId="{B11EFEC9-FDE8-4DAC-ADD7-E66094426265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För- och efternamn</a:t>
          </a:r>
        </a:p>
      </dgm:t>
    </dgm:pt>
    <dgm:pt modelId="{2FC3AA60-DAAB-4758-8140-8A20DA023FBE}" type="parTrans" cxnId="{A0C83EA8-1D3C-4FCD-AD1B-03A8EF523D5B}">
      <dgm:prSet/>
      <dgm:spPr/>
      <dgm:t>
        <a:bodyPr/>
        <a:lstStyle/>
        <a:p>
          <a:endParaRPr lang="sv-SE"/>
        </a:p>
      </dgm:t>
    </dgm:pt>
    <dgm:pt modelId="{C0C6602B-1114-4045-B71C-C71168C2B384}" type="sibTrans" cxnId="{A0C83EA8-1D3C-4FCD-AD1B-03A8EF523D5B}">
      <dgm:prSet/>
      <dgm:spPr/>
      <dgm:t>
        <a:bodyPr/>
        <a:lstStyle/>
        <a:p>
          <a:endParaRPr lang="sv-SE"/>
        </a:p>
      </dgm:t>
    </dgm:pt>
    <dgm:pt modelId="{02ECA1C0-D2DA-4D59-8671-EB3C63D11563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Projekt-relaterat</a:t>
          </a:r>
        </a:p>
      </dgm:t>
    </dgm:pt>
    <dgm:pt modelId="{B2F88B93-A98A-4FD8-AC39-A28B69C3B984}" type="parTrans" cxnId="{1E87A9B0-8891-4271-B6D5-B5EE542B0A44}">
      <dgm:prSet/>
      <dgm:spPr/>
      <dgm:t>
        <a:bodyPr/>
        <a:lstStyle/>
        <a:p>
          <a:endParaRPr lang="sv-SE"/>
        </a:p>
      </dgm:t>
    </dgm:pt>
    <dgm:pt modelId="{C2518560-7BB8-4AB0-8D14-04DF19D0E9B6}" type="sibTrans" cxnId="{1E87A9B0-8891-4271-B6D5-B5EE542B0A44}">
      <dgm:prSet/>
      <dgm:spPr/>
      <dgm:t>
        <a:bodyPr/>
        <a:lstStyle/>
        <a:p>
          <a:endParaRPr lang="sv-SE"/>
        </a:p>
      </dgm:t>
    </dgm:pt>
    <dgm:pt modelId="{8929DB20-BFCF-4870-97EF-87F567E69E1F}" type="pres">
      <dgm:prSet presAssocID="{1C40474A-E95B-49B7-A755-A363C90068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5B710F-4BE8-493F-AF25-2662A8393F4E}" type="pres">
      <dgm:prSet presAssocID="{822E5A52-9608-4974-9D5D-93288858B25C}" presName="centerShape" presStyleLbl="node0" presStyleIdx="0" presStyleCnt="1"/>
      <dgm:spPr>
        <a:prstGeom prst="ellipse">
          <a:avLst/>
        </a:prstGeom>
      </dgm:spPr>
    </dgm:pt>
    <dgm:pt modelId="{4B33CD60-F024-47EB-8645-149AD2FEA225}" type="pres">
      <dgm:prSet presAssocID="{D3D55B99-38DC-4CB4-A13F-8086C05962A9}" presName="node" presStyleLbl="node1" presStyleIdx="0" presStyleCnt="5" custScaleX="208249" custScaleY="203384">
        <dgm:presLayoutVars>
          <dgm:bulletEnabled val="1"/>
        </dgm:presLayoutVars>
      </dgm:prSet>
      <dgm:spPr>
        <a:prstGeom prst="ellipse">
          <a:avLst/>
        </a:prstGeom>
      </dgm:spPr>
    </dgm:pt>
    <dgm:pt modelId="{CA6DE3B7-1A50-4936-9AE4-126F378ADADE}" type="pres">
      <dgm:prSet presAssocID="{D3D55B99-38DC-4CB4-A13F-8086C05962A9}" presName="dummy" presStyleCnt="0"/>
      <dgm:spPr/>
    </dgm:pt>
    <dgm:pt modelId="{995AB069-CBA5-4E11-8545-CACB1A016CD0}" type="pres">
      <dgm:prSet presAssocID="{B6C7B3CF-2A24-406E-8581-78CB189E62DF}" presName="sibTrans" presStyleLbl="sibTrans2D1" presStyleIdx="0" presStyleCnt="5"/>
      <dgm:spPr/>
    </dgm:pt>
    <dgm:pt modelId="{613F5140-C93B-444C-B43E-9D6EFAD1EB4E}" type="pres">
      <dgm:prSet presAssocID="{9DBA53B4-BF0A-414F-B43D-DEE4C8BB1D20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8E8E2936-4A72-4F40-BE0A-6041CD475E15}" type="pres">
      <dgm:prSet presAssocID="{9DBA53B4-BF0A-414F-B43D-DEE4C8BB1D20}" presName="dummy" presStyleCnt="0"/>
      <dgm:spPr/>
    </dgm:pt>
    <dgm:pt modelId="{6DFAD737-4A8F-4C18-87E7-123F92A36715}" type="pres">
      <dgm:prSet presAssocID="{A1E9773E-12BB-4249-ACF7-E96F9355129D}" presName="sibTrans" presStyleLbl="sibTrans2D1" presStyleIdx="1" presStyleCnt="5"/>
      <dgm:spPr/>
    </dgm:pt>
    <dgm:pt modelId="{9E24C7E7-9511-4183-A529-64840C01B991}" type="pres">
      <dgm:prSet presAssocID="{3BF97C16-14C8-497F-9C2B-9073A484DFAF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1ABD3F51-5CC8-45D7-948D-97B3E7685F84}" type="pres">
      <dgm:prSet presAssocID="{3BF97C16-14C8-497F-9C2B-9073A484DFAF}" presName="dummy" presStyleCnt="0"/>
      <dgm:spPr/>
    </dgm:pt>
    <dgm:pt modelId="{ECF75E4C-B88C-42E9-83F0-45F6F86031E9}" type="pres">
      <dgm:prSet presAssocID="{78821DA6-E0AD-4D39-8DAB-46AF6DFF2DAE}" presName="sibTrans" presStyleLbl="sibTrans2D1" presStyleIdx="2" presStyleCnt="5"/>
      <dgm:spPr/>
    </dgm:pt>
    <dgm:pt modelId="{D3DF8E27-0DD2-4157-8F64-856215219A19}" type="pres">
      <dgm:prSet presAssocID="{B11EFEC9-FDE8-4DAC-ADD7-E66094426265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D3B87AEE-900A-4F33-9153-352AB359E88F}" type="pres">
      <dgm:prSet presAssocID="{B11EFEC9-FDE8-4DAC-ADD7-E66094426265}" presName="dummy" presStyleCnt="0"/>
      <dgm:spPr/>
    </dgm:pt>
    <dgm:pt modelId="{C9EA7D33-41E1-4E8C-BD6A-4211190214B5}" type="pres">
      <dgm:prSet presAssocID="{C0C6602B-1114-4045-B71C-C71168C2B384}" presName="sibTrans" presStyleLbl="sibTrans2D1" presStyleIdx="3" presStyleCnt="5"/>
      <dgm:spPr/>
    </dgm:pt>
    <dgm:pt modelId="{8FC99F06-C9A3-4324-8156-141590780317}" type="pres">
      <dgm:prSet presAssocID="{02ECA1C0-D2DA-4D59-8671-EB3C63D11563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A1AFBA94-CE49-4879-B6CC-27C8825D5508}" type="pres">
      <dgm:prSet presAssocID="{02ECA1C0-D2DA-4D59-8671-EB3C63D11563}" presName="dummy" presStyleCnt="0"/>
      <dgm:spPr/>
    </dgm:pt>
    <dgm:pt modelId="{B54DDA79-BB1E-4476-B47A-80283ECC2F1B}" type="pres">
      <dgm:prSet presAssocID="{C2518560-7BB8-4AB0-8D14-04DF19D0E9B6}" presName="sibTrans" presStyleLbl="sibTrans2D1" presStyleIdx="4" presStyleCnt="5"/>
      <dgm:spPr/>
    </dgm:pt>
  </dgm:ptLst>
  <dgm:cxnLst>
    <dgm:cxn modelId="{9973740B-F729-4620-802E-A7D62E2440EF}" type="presOf" srcId="{3BF97C16-14C8-497F-9C2B-9073A484DFAF}" destId="{9E24C7E7-9511-4183-A529-64840C01B991}" srcOrd="0" destOrd="0" presId="urn:microsoft.com/office/officeart/2005/8/layout/radial6"/>
    <dgm:cxn modelId="{DCAA6039-C844-483E-B930-38ED9055A914}" type="presOf" srcId="{1C40474A-E95B-49B7-A755-A363C900687F}" destId="{8929DB20-BFCF-4870-97EF-87F567E69E1F}" srcOrd="0" destOrd="0" presId="urn:microsoft.com/office/officeart/2005/8/layout/radial6"/>
    <dgm:cxn modelId="{0EF3DD60-1825-43C3-844F-51F3F3B89A2B}" type="presOf" srcId="{C2518560-7BB8-4AB0-8D14-04DF19D0E9B6}" destId="{B54DDA79-BB1E-4476-B47A-80283ECC2F1B}" srcOrd="0" destOrd="0" presId="urn:microsoft.com/office/officeart/2005/8/layout/radial6"/>
    <dgm:cxn modelId="{A8332D4A-3D90-489D-93C1-8F8076170323}" type="presOf" srcId="{02ECA1C0-D2DA-4D59-8671-EB3C63D11563}" destId="{8FC99F06-C9A3-4324-8156-141590780317}" srcOrd="0" destOrd="0" presId="urn:microsoft.com/office/officeart/2005/8/layout/radial6"/>
    <dgm:cxn modelId="{ADAEB26F-4971-483F-B651-2D2EEBCEF3A8}" srcId="{822E5A52-9608-4974-9D5D-93288858B25C}" destId="{9DBA53B4-BF0A-414F-B43D-DEE4C8BB1D20}" srcOrd="1" destOrd="0" parTransId="{F5F73C70-3EA0-4609-B79E-2A0D584DF24F}" sibTransId="{A1E9773E-12BB-4249-ACF7-E96F9355129D}"/>
    <dgm:cxn modelId="{2BA67072-C67A-4DF3-AFB6-66572EAA5E99}" type="presOf" srcId="{C0C6602B-1114-4045-B71C-C71168C2B384}" destId="{C9EA7D33-41E1-4E8C-BD6A-4211190214B5}" srcOrd="0" destOrd="0" presId="urn:microsoft.com/office/officeart/2005/8/layout/radial6"/>
    <dgm:cxn modelId="{CA7C8E85-0FEB-425F-8E36-AD7201D5EC79}" type="presOf" srcId="{A1E9773E-12BB-4249-ACF7-E96F9355129D}" destId="{6DFAD737-4A8F-4C18-87E7-123F92A36715}" srcOrd="0" destOrd="0" presId="urn:microsoft.com/office/officeart/2005/8/layout/radial6"/>
    <dgm:cxn modelId="{EFD47987-19F4-42E9-BF0C-3892E0F41941}" type="presOf" srcId="{78821DA6-E0AD-4D39-8DAB-46AF6DFF2DAE}" destId="{ECF75E4C-B88C-42E9-83F0-45F6F86031E9}" srcOrd="0" destOrd="0" presId="urn:microsoft.com/office/officeart/2005/8/layout/radial6"/>
    <dgm:cxn modelId="{A5F8288B-EF4E-46F8-94F6-601C76031CB1}" type="presOf" srcId="{B11EFEC9-FDE8-4DAC-ADD7-E66094426265}" destId="{D3DF8E27-0DD2-4157-8F64-856215219A19}" srcOrd="0" destOrd="0" presId="urn:microsoft.com/office/officeart/2005/8/layout/radial6"/>
    <dgm:cxn modelId="{A0C83EA8-1D3C-4FCD-AD1B-03A8EF523D5B}" srcId="{822E5A52-9608-4974-9D5D-93288858B25C}" destId="{B11EFEC9-FDE8-4DAC-ADD7-E66094426265}" srcOrd="3" destOrd="0" parTransId="{2FC3AA60-DAAB-4758-8140-8A20DA023FBE}" sibTransId="{C0C6602B-1114-4045-B71C-C71168C2B384}"/>
    <dgm:cxn modelId="{2A4DA9AE-5802-4C19-A83C-A5B9515944E9}" srcId="{1C40474A-E95B-49B7-A755-A363C900687F}" destId="{822E5A52-9608-4974-9D5D-93288858B25C}" srcOrd="0" destOrd="0" parTransId="{EDA927E5-AA9A-427D-9491-0692A83CD4A7}" sibTransId="{8405B88D-2EC8-48BF-B64F-578E976BBEAC}"/>
    <dgm:cxn modelId="{1E87A9B0-8891-4271-B6D5-B5EE542B0A44}" srcId="{822E5A52-9608-4974-9D5D-93288858B25C}" destId="{02ECA1C0-D2DA-4D59-8671-EB3C63D11563}" srcOrd="4" destOrd="0" parTransId="{B2F88B93-A98A-4FD8-AC39-A28B69C3B984}" sibTransId="{C2518560-7BB8-4AB0-8D14-04DF19D0E9B6}"/>
    <dgm:cxn modelId="{4FB192B5-4950-42E1-BFA6-CF4F1648873F}" srcId="{822E5A52-9608-4974-9D5D-93288858B25C}" destId="{3BF97C16-14C8-497F-9C2B-9073A484DFAF}" srcOrd="2" destOrd="0" parTransId="{8249DC61-18A7-49CA-B05F-D3B0F0884104}" sibTransId="{78821DA6-E0AD-4D39-8DAB-46AF6DFF2DAE}"/>
    <dgm:cxn modelId="{9E3901B9-5557-4A94-A423-5570ADD5B059}" srcId="{822E5A52-9608-4974-9D5D-93288858B25C}" destId="{D3D55B99-38DC-4CB4-A13F-8086C05962A9}" srcOrd="0" destOrd="0" parTransId="{0CFA0B58-42CC-4419-80E7-50280B4EEC26}" sibTransId="{B6C7B3CF-2A24-406E-8581-78CB189E62DF}"/>
    <dgm:cxn modelId="{6B1212BA-96DD-4C6E-A7B4-83DA6C15D3B6}" type="presOf" srcId="{D3D55B99-38DC-4CB4-A13F-8086C05962A9}" destId="{4B33CD60-F024-47EB-8645-149AD2FEA225}" srcOrd="0" destOrd="0" presId="urn:microsoft.com/office/officeart/2005/8/layout/radial6"/>
    <dgm:cxn modelId="{1648CDC4-1F43-413D-B63B-F936D7E74D3E}" type="presOf" srcId="{B6C7B3CF-2A24-406E-8581-78CB189E62DF}" destId="{995AB069-CBA5-4E11-8545-CACB1A016CD0}" srcOrd="0" destOrd="0" presId="urn:microsoft.com/office/officeart/2005/8/layout/radial6"/>
    <dgm:cxn modelId="{3FC414DA-9DAA-4D04-A0E0-53ACDB588BA7}" type="presOf" srcId="{9DBA53B4-BF0A-414F-B43D-DEE4C8BB1D20}" destId="{613F5140-C93B-444C-B43E-9D6EFAD1EB4E}" srcOrd="0" destOrd="0" presId="urn:microsoft.com/office/officeart/2005/8/layout/radial6"/>
    <dgm:cxn modelId="{4D288CE1-13BD-4269-8906-537C446AB098}" type="presOf" srcId="{822E5A52-9608-4974-9D5D-93288858B25C}" destId="{855B710F-4BE8-493F-AF25-2662A8393F4E}" srcOrd="0" destOrd="0" presId="urn:microsoft.com/office/officeart/2005/8/layout/radial6"/>
    <dgm:cxn modelId="{05D048A9-8486-47A6-8685-C2EE92126FAD}" type="presParOf" srcId="{8929DB20-BFCF-4870-97EF-87F567E69E1F}" destId="{855B710F-4BE8-493F-AF25-2662A8393F4E}" srcOrd="0" destOrd="0" presId="urn:microsoft.com/office/officeart/2005/8/layout/radial6"/>
    <dgm:cxn modelId="{B7F63454-0D1B-49A5-AFA4-72EB06D95EB8}" type="presParOf" srcId="{8929DB20-BFCF-4870-97EF-87F567E69E1F}" destId="{4B33CD60-F024-47EB-8645-149AD2FEA225}" srcOrd="1" destOrd="0" presId="urn:microsoft.com/office/officeart/2005/8/layout/radial6"/>
    <dgm:cxn modelId="{FF7258A5-590C-4302-B5C7-C09C2E551FE0}" type="presParOf" srcId="{8929DB20-BFCF-4870-97EF-87F567E69E1F}" destId="{CA6DE3B7-1A50-4936-9AE4-126F378ADADE}" srcOrd="2" destOrd="0" presId="urn:microsoft.com/office/officeart/2005/8/layout/radial6"/>
    <dgm:cxn modelId="{AF873B71-2416-40F3-AC12-49D5FC8ABB63}" type="presParOf" srcId="{8929DB20-BFCF-4870-97EF-87F567E69E1F}" destId="{995AB069-CBA5-4E11-8545-CACB1A016CD0}" srcOrd="3" destOrd="0" presId="urn:microsoft.com/office/officeart/2005/8/layout/radial6"/>
    <dgm:cxn modelId="{3AA47A50-033A-49BA-BAA5-25DA40E859B9}" type="presParOf" srcId="{8929DB20-BFCF-4870-97EF-87F567E69E1F}" destId="{613F5140-C93B-444C-B43E-9D6EFAD1EB4E}" srcOrd="4" destOrd="0" presId="urn:microsoft.com/office/officeart/2005/8/layout/radial6"/>
    <dgm:cxn modelId="{7EEA0796-70C8-4438-BA7B-72B2D91CAFFD}" type="presParOf" srcId="{8929DB20-BFCF-4870-97EF-87F567E69E1F}" destId="{8E8E2936-4A72-4F40-BE0A-6041CD475E15}" srcOrd="5" destOrd="0" presId="urn:microsoft.com/office/officeart/2005/8/layout/radial6"/>
    <dgm:cxn modelId="{9FFB496F-4D63-4B87-B614-AF3B66CFAF15}" type="presParOf" srcId="{8929DB20-BFCF-4870-97EF-87F567E69E1F}" destId="{6DFAD737-4A8F-4C18-87E7-123F92A36715}" srcOrd="6" destOrd="0" presId="urn:microsoft.com/office/officeart/2005/8/layout/radial6"/>
    <dgm:cxn modelId="{3E81091B-1471-4D7F-B3B8-B6B9DB75C912}" type="presParOf" srcId="{8929DB20-BFCF-4870-97EF-87F567E69E1F}" destId="{9E24C7E7-9511-4183-A529-64840C01B991}" srcOrd="7" destOrd="0" presId="urn:microsoft.com/office/officeart/2005/8/layout/radial6"/>
    <dgm:cxn modelId="{2AD947BA-7812-4533-AA44-FF6A94B726CA}" type="presParOf" srcId="{8929DB20-BFCF-4870-97EF-87F567E69E1F}" destId="{1ABD3F51-5CC8-45D7-948D-97B3E7685F84}" srcOrd="8" destOrd="0" presId="urn:microsoft.com/office/officeart/2005/8/layout/radial6"/>
    <dgm:cxn modelId="{1563E355-57F7-4712-BB3C-711D33AA3699}" type="presParOf" srcId="{8929DB20-BFCF-4870-97EF-87F567E69E1F}" destId="{ECF75E4C-B88C-42E9-83F0-45F6F86031E9}" srcOrd="9" destOrd="0" presId="urn:microsoft.com/office/officeart/2005/8/layout/radial6"/>
    <dgm:cxn modelId="{93AA0B38-281E-428F-AE27-2AEFD9ED5FC8}" type="presParOf" srcId="{8929DB20-BFCF-4870-97EF-87F567E69E1F}" destId="{D3DF8E27-0DD2-4157-8F64-856215219A19}" srcOrd="10" destOrd="0" presId="urn:microsoft.com/office/officeart/2005/8/layout/radial6"/>
    <dgm:cxn modelId="{84EBA171-6B37-4D62-BC56-B6308879E27B}" type="presParOf" srcId="{8929DB20-BFCF-4870-97EF-87F567E69E1F}" destId="{D3B87AEE-900A-4F33-9153-352AB359E88F}" srcOrd="11" destOrd="0" presId="urn:microsoft.com/office/officeart/2005/8/layout/radial6"/>
    <dgm:cxn modelId="{7AAD98F6-83C3-43C4-B70E-C81B9FCC9A7E}" type="presParOf" srcId="{8929DB20-BFCF-4870-97EF-87F567E69E1F}" destId="{C9EA7D33-41E1-4E8C-BD6A-4211190214B5}" srcOrd="12" destOrd="0" presId="urn:microsoft.com/office/officeart/2005/8/layout/radial6"/>
    <dgm:cxn modelId="{B1318EAC-E3A9-4BBC-A648-5F2C0C1D4687}" type="presParOf" srcId="{8929DB20-BFCF-4870-97EF-87F567E69E1F}" destId="{8FC99F06-C9A3-4324-8156-141590780317}" srcOrd="13" destOrd="0" presId="urn:microsoft.com/office/officeart/2005/8/layout/radial6"/>
    <dgm:cxn modelId="{9DEEA37C-D540-4428-A339-F890BD50BFF0}" type="presParOf" srcId="{8929DB20-BFCF-4870-97EF-87F567E69E1F}" destId="{A1AFBA94-CE49-4879-B6CC-27C8825D5508}" srcOrd="14" destOrd="0" presId="urn:microsoft.com/office/officeart/2005/8/layout/radial6"/>
    <dgm:cxn modelId="{30584926-E05B-4E8B-8DC8-AFD1A563884B}" type="presParOf" srcId="{8929DB20-BFCF-4870-97EF-87F567E69E1F}" destId="{B54DDA79-BB1E-4476-B47A-80283ECC2F1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40474A-E95B-49B7-A755-A363C900687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822E5A52-9608-4974-9D5D-93288858B25C}">
      <dgm:prSet phldrT="[Text]"/>
      <dgm:spPr>
        <a:solidFill>
          <a:schemeClr val="accent3"/>
        </a:solidFill>
      </dgm:spPr>
      <dgm:t>
        <a:bodyPr/>
        <a:lstStyle/>
        <a:p>
          <a:endParaRPr lang="sv-SE" b="0" dirty="0">
            <a:solidFill>
              <a:schemeClr val="tx1"/>
            </a:solidFill>
          </a:endParaRPr>
        </a:p>
        <a:p>
          <a:r>
            <a:rPr lang="sv-SE" b="0" dirty="0">
              <a:solidFill>
                <a:schemeClr val="tx1"/>
              </a:solidFill>
            </a:rPr>
            <a:t>Riktlinjer</a:t>
          </a:r>
        </a:p>
        <a:p>
          <a:endParaRPr lang="sv-SE" b="0" dirty="0">
            <a:solidFill>
              <a:schemeClr val="tx1"/>
            </a:solidFill>
          </a:endParaRPr>
        </a:p>
      </dgm:t>
    </dgm:pt>
    <dgm:pt modelId="{EDA927E5-AA9A-427D-9491-0692A83CD4A7}" type="parTrans" cxnId="{2A4DA9AE-5802-4C19-A83C-A5B9515944E9}">
      <dgm:prSet/>
      <dgm:spPr/>
      <dgm:t>
        <a:bodyPr/>
        <a:lstStyle/>
        <a:p>
          <a:endParaRPr lang="sv-SE"/>
        </a:p>
      </dgm:t>
    </dgm:pt>
    <dgm:pt modelId="{8405B88D-2EC8-48BF-B64F-578E976BBEAC}" type="sibTrans" cxnId="{2A4DA9AE-5802-4C19-A83C-A5B9515944E9}">
      <dgm:prSet/>
      <dgm:spPr/>
      <dgm:t>
        <a:bodyPr/>
        <a:lstStyle/>
        <a:p>
          <a:endParaRPr lang="sv-SE"/>
        </a:p>
      </dgm:t>
    </dgm:pt>
    <dgm:pt modelId="{D3D55B99-38DC-4CB4-A13F-8086C05962A9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Tydligt</a:t>
          </a:r>
        </a:p>
      </dgm:t>
    </dgm:pt>
    <dgm:pt modelId="{0CFA0B58-42CC-4419-80E7-50280B4EEC26}" type="parTrans" cxnId="{9E3901B9-5557-4A94-A423-5570ADD5B059}">
      <dgm:prSet/>
      <dgm:spPr/>
      <dgm:t>
        <a:bodyPr/>
        <a:lstStyle/>
        <a:p>
          <a:endParaRPr lang="sv-SE"/>
        </a:p>
      </dgm:t>
    </dgm:pt>
    <dgm:pt modelId="{B6C7B3CF-2A24-406E-8581-78CB189E62DF}" type="sibTrans" cxnId="{9E3901B9-5557-4A94-A423-5570ADD5B059}">
      <dgm:prSet/>
      <dgm:spPr/>
      <dgm:t>
        <a:bodyPr/>
        <a:lstStyle/>
        <a:p>
          <a:endParaRPr lang="sv-SE"/>
        </a:p>
      </dgm:t>
    </dgm:pt>
    <dgm:pt modelId="{9DBA53B4-BF0A-414F-B43D-DEE4C8BB1D2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sv-SE" sz="1100" b="1" dirty="0">
              <a:solidFill>
                <a:schemeClr val="bg1"/>
              </a:solidFill>
            </a:rPr>
            <a:t>Utveckla</a:t>
          </a:r>
        </a:p>
      </dgm:t>
    </dgm:pt>
    <dgm:pt modelId="{F5F73C70-3EA0-4609-B79E-2A0D584DF24F}" type="parTrans" cxnId="{ADAEB26F-4971-483F-B651-2D2EEBCEF3A8}">
      <dgm:prSet/>
      <dgm:spPr/>
      <dgm:t>
        <a:bodyPr/>
        <a:lstStyle/>
        <a:p>
          <a:endParaRPr lang="sv-SE"/>
        </a:p>
      </dgm:t>
    </dgm:pt>
    <dgm:pt modelId="{A1E9773E-12BB-4249-ACF7-E96F9355129D}" type="sibTrans" cxnId="{ADAEB26F-4971-483F-B651-2D2EEBCEF3A8}">
      <dgm:prSet/>
      <dgm:spPr>
        <a:solidFill>
          <a:schemeClr val="accent1"/>
        </a:solidFill>
      </dgm:spPr>
      <dgm:t>
        <a:bodyPr/>
        <a:lstStyle/>
        <a:p>
          <a:endParaRPr lang="sv-SE"/>
        </a:p>
      </dgm:t>
    </dgm:pt>
    <dgm:pt modelId="{3BF97C16-14C8-497F-9C2B-9073A484DFAF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Förklara</a:t>
          </a:r>
        </a:p>
      </dgm:t>
    </dgm:pt>
    <dgm:pt modelId="{8249DC61-18A7-49CA-B05F-D3B0F0884104}" type="parTrans" cxnId="{4FB192B5-4950-42E1-BFA6-CF4F1648873F}">
      <dgm:prSet/>
      <dgm:spPr/>
      <dgm:t>
        <a:bodyPr/>
        <a:lstStyle/>
        <a:p>
          <a:endParaRPr lang="sv-SE"/>
        </a:p>
      </dgm:t>
    </dgm:pt>
    <dgm:pt modelId="{78821DA6-E0AD-4D39-8DAB-46AF6DFF2DAE}" type="sibTrans" cxnId="{4FB192B5-4950-42E1-BFA6-CF4F1648873F}">
      <dgm:prSet/>
      <dgm:spPr/>
      <dgm:t>
        <a:bodyPr/>
        <a:lstStyle/>
        <a:p>
          <a:endParaRPr lang="sv-SE"/>
        </a:p>
      </dgm:t>
    </dgm:pt>
    <dgm:pt modelId="{B11EFEC9-FDE8-4DAC-ADD7-E66094426265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För- och efternamn</a:t>
          </a:r>
        </a:p>
      </dgm:t>
    </dgm:pt>
    <dgm:pt modelId="{2FC3AA60-DAAB-4758-8140-8A20DA023FBE}" type="parTrans" cxnId="{A0C83EA8-1D3C-4FCD-AD1B-03A8EF523D5B}">
      <dgm:prSet/>
      <dgm:spPr/>
      <dgm:t>
        <a:bodyPr/>
        <a:lstStyle/>
        <a:p>
          <a:endParaRPr lang="sv-SE"/>
        </a:p>
      </dgm:t>
    </dgm:pt>
    <dgm:pt modelId="{C0C6602B-1114-4045-B71C-C71168C2B384}" type="sibTrans" cxnId="{A0C83EA8-1D3C-4FCD-AD1B-03A8EF523D5B}">
      <dgm:prSet/>
      <dgm:spPr/>
      <dgm:t>
        <a:bodyPr/>
        <a:lstStyle/>
        <a:p>
          <a:endParaRPr lang="sv-SE"/>
        </a:p>
      </dgm:t>
    </dgm:pt>
    <dgm:pt modelId="{02ECA1C0-D2DA-4D59-8671-EB3C63D11563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Projekt-relaterat</a:t>
          </a:r>
        </a:p>
      </dgm:t>
    </dgm:pt>
    <dgm:pt modelId="{B2F88B93-A98A-4FD8-AC39-A28B69C3B984}" type="parTrans" cxnId="{1E87A9B0-8891-4271-B6D5-B5EE542B0A44}">
      <dgm:prSet/>
      <dgm:spPr/>
      <dgm:t>
        <a:bodyPr/>
        <a:lstStyle/>
        <a:p>
          <a:endParaRPr lang="sv-SE"/>
        </a:p>
      </dgm:t>
    </dgm:pt>
    <dgm:pt modelId="{C2518560-7BB8-4AB0-8D14-04DF19D0E9B6}" type="sibTrans" cxnId="{1E87A9B0-8891-4271-B6D5-B5EE542B0A44}">
      <dgm:prSet/>
      <dgm:spPr/>
      <dgm:t>
        <a:bodyPr/>
        <a:lstStyle/>
        <a:p>
          <a:endParaRPr lang="sv-SE"/>
        </a:p>
      </dgm:t>
    </dgm:pt>
    <dgm:pt modelId="{8929DB20-BFCF-4870-97EF-87F567E69E1F}" type="pres">
      <dgm:prSet presAssocID="{1C40474A-E95B-49B7-A755-A363C90068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5B710F-4BE8-493F-AF25-2662A8393F4E}" type="pres">
      <dgm:prSet presAssocID="{822E5A52-9608-4974-9D5D-93288858B25C}" presName="centerShape" presStyleLbl="node0" presStyleIdx="0" presStyleCnt="1"/>
      <dgm:spPr>
        <a:prstGeom prst="ellipse">
          <a:avLst/>
        </a:prstGeom>
      </dgm:spPr>
    </dgm:pt>
    <dgm:pt modelId="{4B33CD60-F024-47EB-8645-149AD2FEA225}" type="pres">
      <dgm:prSet presAssocID="{D3D55B99-38DC-4CB4-A13F-8086C05962A9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CA6DE3B7-1A50-4936-9AE4-126F378ADADE}" type="pres">
      <dgm:prSet presAssocID="{D3D55B99-38DC-4CB4-A13F-8086C05962A9}" presName="dummy" presStyleCnt="0"/>
      <dgm:spPr/>
    </dgm:pt>
    <dgm:pt modelId="{995AB069-CBA5-4E11-8545-CACB1A016CD0}" type="pres">
      <dgm:prSet presAssocID="{B6C7B3CF-2A24-406E-8581-78CB189E62DF}" presName="sibTrans" presStyleLbl="sibTrans2D1" presStyleIdx="0" presStyleCnt="5"/>
      <dgm:spPr/>
    </dgm:pt>
    <dgm:pt modelId="{613F5140-C93B-444C-B43E-9D6EFAD1EB4E}" type="pres">
      <dgm:prSet presAssocID="{9DBA53B4-BF0A-414F-B43D-DEE4C8BB1D20}" presName="node" presStyleLbl="node1" presStyleIdx="1" presStyleCnt="5" custScaleX="194701" custScaleY="194700" custRadScaleRad="100800" custRadScaleInc="-5627">
        <dgm:presLayoutVars>
          <dgm:bulletEnabled val="1"/>
        </dgm:presLayoutVars>
      </dgm:prSet>
      <dgm:spPr>
        <a:prstGeom prst="ellipse">
          <a:avLst/>
        </a:prstGeom>
      </dgm:spPr>
    </dgm:pt>
    <dgm:pt modelId="{8E8E2936-4A72-4F40-BE0A-6041CD475E15}" type="pres">
      <dgm:prSet presAssocID="{9DBA53B4-BF0A-414F-B43D-DEE4C8BB1D20}" presName="dummy" presStyleCnt="0"/>
      <dgm:spPr/>
    </dgm:pt>
    <dgm:pt modelId="{6DFAD737-4A8F-4C18-87E7-123F92A36715}" type="pres">
      <dgm:prSet presAssocID="{A1E9773E-12BB-4249-ACF7-E96F9355129D}" presName="sibTrans" presStyleLbl="sibTrans2D1" presStyleIdx="1" presStyleCnt="5"/>
      <dgm:spPr/>
    </dgm:pt>
    <dgm:pt modelId="{9E24C7E7-9511-4183-A529-64840C01B991}" type="pres">
      <dgm:prSet presAssocID="{3BF97C16-14C8-497F-9C2B-9073A484DFAF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1ABD3F51-5CC8-45D7-948D-97B3E7685F84}" type="pres">
      <dgm:prSet presAssocID="{3BF97C16-14C8-497F-9C2B-9073A484DFAF}" presName="dummy" presStyleCnt="0"/>
      <dgm:spPr/>
    </dgm:pt>
    <dgm:pt modelId="{ECF75E4C-B88C-42E9-83F0-45F6F86031E9}" type="pres">
      <dgm:prSet presAssocID="{78821DA6-E0AD-4D39-8DAB-46AF6DFF2DAE}" presName="sibTrans" presStyleLbl="sibTrans2D1" presStyleIdx="2" presStyleCnt="5"/>
      <dgm:spPr/>
    </dgm:pt>
    <dgm:pt modelId="{D3DF8E27-0DD2-4157-8F64-856215219A19}" type="pres">
      <dgm:prSet presAssocID="{B11EFEC9-FDE8-4DAC-ADD7-E66094426265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D3B87AEE-900A-4F33-9153-352AB359E88F}" type="pres">
      <dgm:prSet presAssocID="{B11EFEC9-FDE8-4DAC-ADD7-E66094426265}" presName="dummy" presStyleCnt="0"/>
      <dgm:spPr/>
    </dgm:pt>
    <dgm:pt modelId="{C9EA7D33-41E1-4E8C-BD6A-4211190214B5}" type="pres">
      <dgm:prSet presAssocID="{C0C6602B-1114-4045-B71C-C71168C2B384}" presName="sibTrans" presStyleLbl="sibTrans2D1" presStyleIdx="3" presStyleCnt="5"/>
      <dgm:spPr/>
    </dgm:pt>
    <dgm:pt modelId="{8FC99F06-C9A3-4324-8156-141590780317}" type="pres">
      <dgm:prSet presAssocID="{02ECA1C0-D2DA-4D59-8671-EB3C63D11563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A1AFBA94-CE49-4879-B6CC-27C8825D5508}" type="pres">
      <dgm:prSet presAssocID="{02ECA1C0-D2DA-4D59-8671-EB3C63D11563}" presName="dummy" presStyleCnt="0"/>
      <dgm:spPr/>
    </dgm:pt>
    <dgm:pt modelId="{B54DDA79-BB1E-4476-B47A-80283ECC2F1B}" type="pres">
      <dgm:prSet presAssocID="{C2518560-7BB8-4AB0-8D14-04DF19D0E9B6}" presName="sibTrans" presStyleLbl="sibTrans2D1" presStyleIdx="4" presStyleCnt="5"/>
      <dgm:spPr/>
    </dgm:pt>
  </dgm:ptLst>
  <dgm:cxnLst>
    <dgm:cxn modelId="{9973740B-F729-4620-802E-A7D62E2440EF}" type="presOf" srcId="{3BF97C16-14C8-497F-9C2B-9073A484DFAF}" destId="{9E24C7E7-9511-4183-A529-64840C01B991}" srcOrd="0" destOrd="0" presId="urn:microsoft.com/office/officeart/2005/8/layout/radial6"/>
    <dgm:cxn modelId="{DCAA6039-C844-483E-B930-38ED9055A914}" type="presOf" srcId="{1C40474A-E95B-49B7-A755-A363C900687F}" destId="{8929DB20-BFCF-4870-97EF-87F567E69E1F}" srcOrd="0" destOrd="0" presId="urn:microsoft.com/office/officeart/2005/8/layout/radial6"/>
    <dgm:cxn modelId="{0EF3DD60-1825-43C3-844F-51F3F3B89A2B}" type="presOf" srcId="{C2518560-7BB8-4AB0-8D14-04DF19D0E9B6}" destId="{B54DDA79-BB1E-4476-B47A-80283ECC2F1B}" srcOrd="0" destOrd="0" presId="urn:microsoft.com/office/officeart/2005/8/layout/radial6"/>
    <dgm:cxn modelId="{A8332D4A-3D90-489D-93C1-8F8076170323}" type="presOf" srcId="{02ECA1C0-D2DA-4D59-8671-EB3C63D11563}" destId="{8FC99F06-C9A3-4324-8156-141590780317}" srcOrd="0" destOrd="0" presId="urn:microsoft.com/office/officeart/2005/8/layout/radial6"/>
    <dgm:cxn modelId="{ADAEB26F-4971-483F-B651-2D2EEBCEF3A8}" srcId="{822E5A52-9608-4974-9D5D-93288858B25C}" destId="{9DBA53B4-BF0A-414F-B43D-DEE4C8BB1D20}" srcOrd="1" destOrd="0" parTransId="{F5F73C70-3EA0-4609-B79E-2A0D584DF24F}" sibTransId="{A1E9773E-12BB-4249-ACF7-E96F9355129D}"/>
    <dgm:cxn modelId="{2BA67072-C67A-4DF3-AFB6-66572EAA5E99}" type="presOf" srcId="{C0C6602B-1114-4045-B71C-C71168C2B384}" destId="{C9EA7D33-41E1-4E8C-BD6A-4211190214B5}" srcOrd="0" destOrd="0" presId="urn:microsoft.com/office/officeart/2005/8/layout/radial6"/>
    <dgm:cxn modelId="{CA7C8E85-0FEB-425F-8E36-AD7201D5EC79}" type="presOf" srcId="{A1E9773E-12BB-4249-ACF7-E96F9355129D}" destId="{6DFAD737-4A8F-4C18-87E7-123F92A36715}" srcOrd="0" destOrd="0" presId="urn:microsoft.com/office/officeart/2005/8/layout/radial6"/>
    <dgm:cxn modelId="{EFD47987-19F4-42E9-BF0C-3892E0F41941}" type="presOf" srcId="{78821DA6-E0AD-4D39-8DAB-46AF6DFF2DAE}" destId="{ECF75E4C-B88C-42E9-83F0-45F6F86031E9}" srcOrd="0" destOrd="0" presId="urn:microsoft.com/office/officeart/2005/8/layout/radial6"/>
    <dgm:cxn modelId="{A5F8288B-EF4E-46F8-94F6-601C76031CB1}" type="presOf" srcId="{B11EFEC9-FDE8-4DAC-ADD7-E66094426265}" destId="{D3DF8E27-0DD2-4157-8F64-856215219A19}" srcOrd="0" destOrd="0" presId="urn:microsoft.com/office/officeart/2005/8/layout/radial6"/>
    <dgm:cxn modelId="{A0C83EA8-1D3C-4FCD-AD1B-03A8EF523D5B}" srcId="{822E5A52-9608-4974-9D5D-93288858B25C}" destId="{B11EFEC9-FDE8-4DAC-ADD7-E66094426265}" srcOrd="3" destOrd="0" parTransId="{2FC3AA60-DAAB-4758-8140-8A20DA023FBE}" sibTransId="{C0C6602B-1114-4045-B71C-C71168C2B384}"/>
    <dgm:cxn modelId="{2A4DA9AE-5802-4C19-A83C-A5B9515944E9}" srcId="{1C40474A-E95B-49B7-A755-A363C900687F}" destId="{822E5A52-9608-4974-9D5D-93288858B25C}" srcOrd="0" destOrd="0" parTransId="{EDA927E5-AA9A-427D-9491-0692A83CD4A7}" sibTransId="{8405B88D-2EC8-48BF-B64F-578E976BBEAC}"/>
    <dgm:cxn modelId="{1E87A9B0-8891-4271-B6D5-B5EE542B0A44}" srcId="{822E5A52-9608-4974-9D5D-93288858B25C}" destId="{02ECA1C0-D2DA-4D59-8671-EB3C63D11563}" srcOrd="4" destOrd="0" parTransId="{B2F88B93-A98A-4FD8-AC39-A28B69C3B984}" sibTransId="{C2518560-7BB8-4AB0-8D14-04DF19D0E9B6}"/>
    <dgm:cxn modelId="{4FB192B5-4950-42E1-BFA6-CF4F1648873F}" srcId="{822E5A52-9608-4974-9D5D-93288858B25C}" destId="{3BF97C16-14C8-497F-9C2B-9073A484DFAF}" srcOrd="2" destOrd="0" parTransId="{8249DC61-18A7-49CA-B05F-D3B0F0884104}" sibTransId="{78821DA6-E0AD-4D39-8DAB-46AF6DFF2DAE}"/>
    <dgm:cxn modelId="{9E3901B9-5557-4A94-A423-5570ADD5B059}" srcId="{822E5A52-9608-4974-9D5D-93288858B25C}" destId="{D3D55B99-38DC-4CB4-A13F-8086C05962A9}" srcOrd="0" destOrd="0" parTransId="{0CFA0B58-42CC-4419-80E7-50280B4EEC26}" sibTransId="{B6C7B3CF-2A24-406E-8581-78CB189E62DF}"/>
    <dgm:cxn modelId="{6B1212BA-96DD-4C6E-A7B4-83DA6C15D3B6}" type="presOf" srcId="{D3D55B99-38DC-4CB4-A13F-8086C05962A9}" destId="{4B33CD60-F024-47EB-8645-149AD2FEA225}" srcOrd="0" destOrd="0" presId="urn:microsoft.com/office/officeart/2005/8/layout/radial6"/>
    <dgm:cxn modelId="{1648CDC4-1F43-413D-B63B-F936D7E74D3E}" type="presOf" srcId="{B6C7B3CF-2A24-406E-8581-78CB189E62DF}" destId="{995AB069-CBA5-4E11-8545-CACB1A016CD0}" srcOrd="0" destOrd="0" presId="urn:microsoft.com/office/officeart/2005/8/layout/radial6"/>
    <dgm:cxn modelId="{3FC414DA-9DAA-4D04-A0E0-53ACDB588BA7}" type="presOf" srcId="{9DBA53B4-BF0A-414F-B43D-DEE4C8BB1D20}" destId="{613F5140-C93B-444C-B43E-9D6EFAD1EB4E}" srcOrd="0" destOrd="0" presId="urn:microsoft.com/office/officeart/2005/8/layout/radial6"/>
    <dgm:cxn modelId="{4D288CE1-13BD-4269-8906-537C446AB098}" type="presOf" srcId="{822E5A52-9608-4974-9D5D-93288858B25C}" destId="{855B710F-4BE8-493F-AF25-2662A8393F4E}" srcOrd="0" destOrd="0" presId="urn:microsoft.com/office/officeart/2005/8/layout/radial6"/>
    <dgm:cxn modelId="{05D048A9-8486-47A6-8685-C2EE92126FAD}" type="presParOf" srcId="{8929DB20-BFCF-4870-97EF-87F567E69E1F}" destId="{855B710F-4BE8-493F-AF25-2662A8393F4E}" srcOrd="0" destOrd="0" presId="urn:microsoft.com/office/officeart/2005/8/layout/radial6"/>
    <dgm:cxn modelId="{B7F63454-0D1B-49A5-AFA4-72EB06D95EB8}" type="presParOf" srcId="{8929DB20-BFCF-4870-97EF-87F567E69E1F}" destId="{4B33CD60-F024-47EB-8645-149AD2FEA225}" srcOrd="1" destOrd="0" presId="urn:microsoft.com/office/officeart/2005/8/layout/radial6"/>
    <dgm:cxn modelId="{FF7258A5-590C-4302-B5C7-C09C2E551FE0}" type="presParOf" srcId="{8929DB20-BFCF-4870-97EF-87F567E69E1F}" destId="{CA6DE3B7-1A50-4936-9AE4-126F378ADADE}" srcOrd="2" destOrd="0" presId="urn:microsoft.com/office/officeart/2005/8/layout/radial6"/>
    <dgm:cxn modelId="{AF873B71-2416-40F3-AC12-49D5FC8ABB63}" type="presParOf" srcId="{8929DB20-BFCF-4870-97EF-87F567E69E1F}" destId="{995AB069-CBA5-4E11-8545-CACB1A016CD0}" srcOrd="3" destOrd="0" presId="urn:microsoft.com/office/officeart/2005/8/layout/radial6"/>
    <dgm:cxn modelId="{3AA47A50-033A-49BA-BAA5-25DA40E859B9}" type="presParOf" srcId="{8929DB20-BFCF-4870-97EF-87F567E69E1F}" destId="{613F5140-C93B-444C-B43E-9D6EFAD1EB4E}" srcOrd="4" destOrd="0" presId="urn:microsoft.com/office/officeart/2005/8/layout/radial6"/>
    <dgm:cxn modelId="{7EEA0796-70C8-4438-BA7B-72B2D91CAFFD}" type="presParOf" srcId="{8929DB20-BFCF-4870-97EF-87F567E69E1F}" destId="{8E8E2936-4A72-4F40-BE0A-6041CD475E15}" srcOrd="5" destOrd="0" presId="urn:microsoft.com/office/officeart/2005/8/layout/radial6"/>
    <dgm:cxn modelId="{9FFB496F-4D63-4B87-B614-AF3B66CFAF15}" type="presParOf" srcId="{8929DB20-BFCF-4870-97EF-87F567E69E1F}" destId="{6DFAD737-4A8F-4C18-87E7-123F92A36715}" srcOrd="6" destOrd="0" presId="urn:microsoft.com/office/officeart/2005/8/layout/radial6"/>
    <dgm:cxn modelId="{3E81091B-1471-4D7F-B3B8-B6B9DB75C912}" type="presParOf" srcId="{8929DB20-BFCF-4870-97EF-87F567E69E1F}" destId="{9E24C7E7-9511-4183-A529-64840C01B991}" srcOrd="7" destOrd="0" presId="urn:microsoft.com/office/officeart/2005/8/layout/radial6"/>
    <dgm:cxn modelId="{2AD947BA-7812-4533-AA44-FF6A94B726CA}" type="presParOf" srcId="{8929DB20-BFCF-4870-97EF-87F567E69E1F}" destId="{1ABD3F51-5CC8-45D7-948D-97B3E7685F84}" srcOrd="8" destOrd="0" presId="urn:microsoft.com/office/officeart/2005/8/layout/radial6"/>
    <dgm:cxn modelId="{1563E355-57F7-4712-BB3C-711D33AA3699}" type="presParOf" srcId="{8929DB20-BFCF-4870-97EF-87F567E69E1F}" destId="{ECF75E4C-B88C-42E9-83F0-45F6F86031E9}" srcOrd="9" destOrd="0" presId="urn:microsoft.com/office/officeart/2005/8/layout/radial6"/>
    <dgm:cxn modelId="{93AA0B38-281E-428F-AE27-2AEFD9ED5FC8}" type="presParOf" srcId="{8929DB20-BFCF-4870-97EF-87F567E69E1F}" destId="{D3DF8E27-0DD2-4157-8F64-856215219A19}" srcOrd="10" destOrd="0" presId="urn:microsoft.com/office/officeart/2005/8/layout/radial6"/>
    <dgm:cxn modelId="{84EBA171-6B37-4D62-BC56-B6308879E27B}" type="presParOf" srcId="{8929DB20-BFCF-4870-97EF-87F567E69E1F}" destId="{D3B87AEE-900A-4F33-9153-352AB359E88F}" srcOrd="11" destOrd="0" presId="urn:microsoft.com/office/officeart/2005/8/layout/radial6"/>
    <dgm:cxn modelId="{7AAD98F6-83C3-43C4-B70E-C81B9FCC9A7E}" type="presParOf" srcId="{8929DB20-BFCF-4870-97EF-87F567E69E1F}" destId="{C9EA7D33-41E1-4E8C-BD6A-4211190214B5}" srcOrd="12" destOrd="0" presId="urn:microsoft.com/office/officeart/2005/8/layout/radial6"/>
    <dgm:cxn modelId="{B1318EAC-E3A9-4BBC-A648-5F2C0C1D4687}" type="presParOf" srcId="{8929DB20-BFCF-4870-97EF-87F567E69E1F}" destId="{8FC99F06-C9A3-4324-8156-141590780317}" srcOrd="13" destOrd="0" presId="urn:microsoft.com/office/officeart/2005/8/layout/radial6"/>
    <dgm:cxn modelId="{9DEEA37C-D540-4428-A339-F890BD50BFF0}" type="presParOf" srcId="{8929DB20-BFCF-4870-97EF-87F567E69E1F}" destId="{A1AFBA94-CE49-4879-B6CC-27C8825D5508}" srcOrd="14" destOrd="0" presId="urn:microsoft.com/office/officeart/2005/8/layout/radial6"/>
    <dgm:cxn modelId="{30584926-E05B-4E8B-8DC8-AFD1A563884B}" type="presParOf" srcId="{8929DB20-BFCF-4870-97EF-87F567E69E1F}" destId="{B54DDA79-BB1E-4476-B47A-80283ECC2F1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40474A-E95B-49B7-A755-A363C900687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822E5A52-9608-4974-9D5D-93288858B25C}">
      <dgm:prSet phldrT="[Text]"/>
      <dgm:spPr>
        <a:solidFill>
          <a:schemeClr val="accent3"/>
        </a:solidFill>
      </dgm:spPr>
      <dgm:t>
        <a:bodyPr/>
        <a:lstStyle/>
        <a:p>
          <a:endParaRPr lang="sv-SE" b="0" dirty="0">
            <a:solidFill>
              <a:schemeClr val="tx1"/>
            </a:solidFill>
          </a:endParaRPr>
        </a:p>
        <a:p>
          <a:r>
            <a:rPr lang="sv-SE" b="0" dirty="0">
              <a:solidFill>
                <a:schemeClr val="tx1"/>
              </a:solidFill>
            </a:rPr>
            <a:t>Riktlinjer</a:t>
          </a:r>
        </a:p>
        <a:p>
          <a:endParaRPr lang="sv-SE" b="0" dirty="0">
            <a:solidFill>
              <a:schemeClr val="tx1"/>
            </a:solidFill>
          </a:endParaRPr>
        </a:p>
      </dgm:t>
    </dgm:pt>
    <dgm:pt modelId="{EDA927E5-AA9A-427D-9491-0692A83CD4A7}" type="parTrans" cxnId="{2A4DA9AE-5802-4C19-A83C-A5B9515944E9}">
      <dgm:prSet/>
      <dgm:spPr/>
      <dgm:t>
        <a:bodyPr/>
        <a:lstStyle/>
        <a:p>
          <a:endParaRPr lang="sv-SE"/>
        </a:p>
      </dgm:t>
    </dgm:pt>
    <dgm:pt modelId="{8405B88D-2EC8-48BF-B64F-578E976BBEAC}" type="sibTrans" cxnId="{2A4DA9AE-5802-4C19-A83C-A5B9515944E9}">
      <dgm:prSet/>
      <dgm:spPr/>
      <dgm:t>
        <a:bodyPr/>
        <a:lstStyle/>
        <a:p>
          <a:endParaRPr lang="sv-SE"/>
        </a:p>
      </dgm:t>
    </dgm:pt>
    <dgm:pt modelId="{D3D55B99-38DC-4CB4-A13F-8086C05962A9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Tydligt</a:t>
          </a:r>
        </a:p>
      </dgm:t>
    </dgm:pt>
    <dgm:pt modelId="{0CFA0B58-42CC-4419-80E7-50280B4EEC26}" type="parTrans" cxnId="{9E3901B9-5557-4A94-A423-5570ADD5B059}">
      <dgm:prSet/>
      <dgm:spPr/>
      <dgm:t>
        <a:bodyPr/>
        <a:lstStyle/>
        <a:p>
          <a:endParaRPr lang="sv-SE"/>
        </a:p>
      </dgm:t>
    </dgm:pt>
    <dgm:pt modelId="{B6C7B3CF-2A24-406E-8581-78CB189E62DF}" type="sibTrans" cxnId="{9E3901B9-5557-4A94-A423-5570ADD5B059}">
      <dgm:prSet/>
      <dgm:spPr/>
      <dgm:t>
        <a:bodyPr/>
        <a:lstStyle/>
        <a:p>
          <a:endParaRPr lang="sv-SE"/>
        </a:p>
      </dgm:t>
    </dgm:pt>
    <dgm:pt modelId="{9DBA53B4-BF0A-414F-B43D-DEE4C8BB1D2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Utveckla</a:t>
          </a:r>
        </a:p>
      </dgm:t>
    </dgm:pt>
    <dgm:pt modelId="{F5F73C70-3EA0-4609-B79E-2A0D584DF24F}" type="parTrans" cxnId="{ADAEB26F-4971-483F-B651-2D2EEBCEF3A8}">
      <dgm:prSet/>
      <dgm:spPr/>
      <dgm:t>
        <a:bodyPr/>
        <a:lstStyle/>
        <a:p>
          <a:endParaRPr lang="sv-SE"/>
        </a:p>
      </dgm:t>
    </dgm:pt>
    <dgm:pt modelId="{A1E9773E-12BB-4249-ACF7-E96F9355129D}" type="sibTrans" cxnId="{ADAEB26F-4971-483F-B651-2D2EEBCEF3A8}">
      <dgm:prSet/>
      <dgm:spPr>
        <a:solidFill>
          <a:schemeClr val="accent1"/>
        </a:solidFill>
      </dgm:spPr>
      <dgm:t>
        <a:bodyPr/>
        <a:lstStyle/>
        <a:p>
          <a:endParaRPr lang="sv-SE"/>
        </a:p>
      </dgm:t>
    </dgm:pt>
    <dgm:pt modelId="{3BF97C16-14C8-497F-9C2B-9073A484DFAF}">
      <dgm:prSet phldrT="[Text]" custT="1"/>
      <dgm:spPr/>
      <dgm:t>
        <a:bodyPr/>
        <a:lstStyle/>
        <a:p>
          <a:r>
            <a:rPr lang="sv-SE" sz="1100" b="1" dirty="0">
              <a:solidFill>
                <a:schemeClr val="bg1"/>
              </a:solidFill>
            </a:rPr>
            <a:t>Förklara</a:t>
          </a:r>
        </a:p>
      </dgm:t>
    </dgm:pt>
    <dgm:pt modelId="{8249DC61-18A7-49CA-B05F-D3B0F0884104}" type="parTrans" cxnId="{4FB192B5-4950-42E1-BFA6-CF4F1648873F}">
      <dgm:prSet/>
      <dgm:spPr/>
      <dgm:t>
        <a:bodyPr/>
        <a:lstStyle/>
        <a:p>
          <a:endParaRPr lang="sv-SE"/>
        </a:p>
      </dgm:t>
    </dgm:pt>
    <dgm:pt modelId="{78821DA6-E0AD-4D39-8DAB-46AF6DFF2DAE}" type="sibTrans" cxnId="{4FB192B5-4950-42E1-BFA6-CF4F1648873F}">
      <dgm:prSet/>
      <dgm:spPr/>
      <dgm:t>
        <a:bodyPr/>
        <a:lstStyle/>
        <a:p>
          <a:endParaRPr lang="sv-SE"/>
        </a:p>
      </dgm:t>
    </dgm:pt>
    <dgm:pt modelId="{B11EFEC9-FDE8-4DAC-ADD7-E66094426265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För- och efternamn</a:t>
          </a:r>
        </a:p>
      </dgm:t>
    </dgm:pt>
    <dgm:pt modelId="{2FC3AA60-DAAB-4758-8140-8A20DA023FBE}" type="parTrans" cxnId="{A0C83EA8-1D3C-4FCD-AD1B-03A8EF523D5B}">
      <dgm:prSet/>
      <dgm:spPr/>
      <dgm:t>
        <a:bodyPr/>
        <a:lstStyle/>
        <a:p>
          <a:endParaRPr lang="sv-SE"/>
        </a:p>
      </dgm:t>
    </dgm:pt>
    <dgm:pt modelId="{C0C6602B-1114-4045-B71C-C71168C2B384}" type="sibTrans" cxnId="{A0C83EA8-1D3C-4FCD-AD1B-03A8EF523D5B}">
      <dgm:prSet/>
      <dgm:spPr/>
      <dgm:t>
        <a:bodyPr/>
        <a:lstStyle/>
        <a:p>
          <a:endParaRPr lang="sv-SE"/>
        </a:p>
      </dgm:t>
    </dgm:pt>
    <dgm:pt modelId="{02ECA1C0-D2DA-4D59-8671-EB3C63D11563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Projekt-relaterat</a:t>
          </a:r>
        </a:p>
      </dgm:t>
    </dgm:pt>
    <dgm:pt modelId="{B2F88B93-A98A-4FD8-AC39-A28B69C3B984}" type="parTrans" cxnId="{1E87A9B0-8891-4271-B6D5-B5EE542B0A44}">
      <dgm:prSet/>
      <dgm:spPr/>
      <dgm:t>
        <a:bodyPr/>
        <a:lstStyle/>
        <a:p>
          <a:endParaRPr lang="sv-SE"/>
        </a:p>
      </dgm:t>
    </dgm:pt>
    <dgm:pt modelId="{C2518560-7BB8-4AB0-8D14-04DF19D0E9B6}" type="sibTrans" cxnId="{1E87A9B0-8891-4271-B6D5-B5EE542B0A44}">
      <dgm:prSet/>
      <dgm:spPr/>
      <dgm:t>
        <a:bodyPr/>
        <a:lstStyle/>
        <a:p>
          <a:endParaRPr lang="sv-SE"/>
        </a:p>
      </dgm:t>
    </dgm:pt>
    <dgm:pt modelId="{8929DB20-BFCF-4870-97EF-87F567E69E1F}" type="pres">
      <dgm:prSet presAssocID="{1C40474A-E95B-49B7-A755-A363C90068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5B710F-4BE8-493F-AF25-2662A8393F4E}" type="pres">
      <dgm:prSet presAssocID="{822E5A52-9608-4974-9D5D-93288858B25C}" presName="centerShape" presStyleLbl="node0" presStyleIdx="0" presStyleCnt="1"/>
      <dgm:spPr>
        <a:prstGeom prst="ellipse">
          <a:avLst/>
        </a:prstGeom>
      </dgm:spPr>
    </dgm:pt>
    <dgm:pt modelId="{4B33CD60-F024-47EB-8645-149AD2FEA225}" type="pres">
      <dgm:prSet presAssocID="{D3D55B99-38DC-4CB4-A13F-8086C05962A9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CA6DE3B7-1A50-4936-9AE4-126F378ADADE}" type="pres">
      <dgm:prSet presAssocID="{D3D55B99-38DC-4CB4-A13F-8086C05962A9}" presName="dummy" presStyleCnt="0"/>
      <dgm:spPr/>
    </dgm:pt>
    <dgm:pt modelId="{995AB069-CBA5-4E11-8545-CACB1A016CD0}" type="pres">
      <dgm:prSet presAssocID="{B6C7B3CF-2A24-406E-8581-78CB189E62DF}" presName="sibTrans" presStyleLbl="sibTrans2D1" presStyleIdx="0" presStyleCnt="5"/>
      <dgm:spPr/>
    </dgm:pt>
    <dgm:pt modelId="{613F5140-C93B-444C-B43E-9D6EFAD1EB4E}" type="pres">
      <dgm:prSet presAssocID="{9DBA53B4-BF0A-414F-B43D-DEE4C8BB1D20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8E8E2936-4A72-4F40-BE0A-6041CD475E15}" type="pres">
      <dgm:prSet presAssocID="{9DBA53B4-BF0A-414F-B43D-DEE4C8BB1D20}" presName="dummy" presStyleCnt="0"/>
      <dgm:spPr/>
    </dgm:pt>
    <dgm:pt modelId="{6DFAD737-4A8F-4C18-87E7-123F92A36715}" type="pres">
      <dgm:prSet presAssocID="{A1E9773E-12BB-4249-ACF7-E96F9355129D}" presName="sibTrans" presStyleLbl="sibTrans2D1" presStyleIdx="1" presStyleCnt="5"/>
      <dgm:spPr/>
    </dgm:pt>
    <dgm:pt modelId="{9E24C7E7-9511-4183-A529-64840C01B991}" type="pres">
      <dgm:prSet presAssocID="{3BF97C16-14C8-497F-9C2B-9073A484DFAF}" presName="node" presStyleLbl="node1" presStyleIdx="2" presStyleCnt="5" custScaleX="191403" custScaleY="191403">
        <dgm:presLayoutVars>
          <dgm:bulletEnabled val="1"/>
        </dgm:presLayoutVars>
      </dgm:prSet>
      <dgm:spPr>
        <a:prstGeom prst="ellipse">
          <a:avLst/>
        </a:prstGeom>
      </dgm:spPr>
    </dgm:pt>
    <dgm:pt modelId="{1ABD3F51-5CC8-45D7-948D-97B3E7685F84}" type="pres">
      <dgm:prSet presAssocID="{3BF97C16-14C8-497F-9C2B-9073A484DFAF}" presName="dummy" presStyleCnt="0"/>
      <dgm:spPr/>
    </dgm:pt>
    <dgm:pt modelId="{ECF75E4C-B88C-42E9-83F0-45F6F86031E9}" type="pres">
      <dgm:prSet presAssocID="{78821DA6-E0AD-4D39-8DAB-46AF6DFF2DAE}" presName="sibTrans" presStyleLbl="sibTrans2D1" presStyleIdx="2" presStyleCnt="5"/>
      <dgm:spPr/>
    </dgm:pt>
    <dgm:pt modelId="{D3DF8E27-0DD2-4157-8F64-856215219A19}" type="pres">
      <dgm:prSet presAssocID="{B11EFEC9-FDE8-4DAC-ADD7-E66094426265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D3B87AEE-900A-4F33-9153-352AB359E88F}" type="pres">
      <dgm:prSet presAssocID="{B11EFEC9-FDE8-4DAC-ADD7-E66094426265}" presName="dummy" presStyleCnt="0"/>
      <dgm:spPr/>
    </dgm:pt>
    <dgm:pt modelId="{C9EA7D33-41E1-4E8C-BD6A-4211190214B5}" type="pres">
      <dgm:prSet presAssocID="{C0C6602B-1114-4045-B71C-C71168C2B384}" presName="sibTrans" presStyleLbl="sibTrans2D1" presStyleIdx="3" presStyleCnt="5"/>
      <dgm:spPr/>
    </dgm:pt>
    <dgm:pt modelId="{8FC99F06-C9A3-4324-8156-141590780317}" type="pres">
      <dgm:prSet presAssocID="{02ECA1C0-D2DA-4D59-8671-EB3C63D11563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A1AFBA94-CE49-4879-B6CC-27C8825D5508}" type="pres">
      <dgm:prSet presAssocID="{02ECA1C0-D2DA-4D59-8671-EB3C63D11563}" presName="dummy" presStyleCnt="0"/>
      <dgm:spPr/>
    </dgm:pt>
    <dgm:pt modelId="{B54DDA79-BB1E-4476-B47A-80283ECC2F1B}" type="pres">
      <dgm:prSet presAssocID="{C2518560-7BB8-4AB0-8D14-04DF19D0E9B6}" presName="sibTrans" presStyleLbl="sibTrans2D1" presStyleIdx="4" presStyleCnt="5"/>
      <dgm:spPr/>
    </dgm:pt>
  </dgm:ptLst>
  <dgm:cxnLst>
    <dgm:cxn modelId="{9973740B-F729-4620-802E-A7D62E2440EF}" type="presOf" srcId="{3BF97C16-14C8-497F-9C2B-9073A484DFAF}" destId="{9E24C7E7-9511-4183-A529-64840C01B991}" srcOrd="0" destOrd="0" presId="urn:microsoft.com/office/officeart/2005/8/layout/radial6"/>
    <dgm:cxn modelId="{DCAA6039-C844-483E-B930-38ED9055A914}" type="presOf" srcId="{1C40474A-E95B-49B7-A755-A363C900687F}" destId="{8929DB20-BFCF-4870-97EF-87F567E69E1F}" srcOrd="0" destOrd="0" presId="urn:microsoft.com/office/officeart/2005/8/layout/radial6"/>
    <dgm:cxn modelId="{0EF3DD60-1825-43C3-844F-51F3F3B89A2B}" type="presOf" srcId="{C2518560-7BB8-4AB0-8D14-04DF19D0E9B6}" destId="{B54DDA79-BB1E-4476-B47A-80283ECC2F1B}" srcOrd="0" destOrd="0" presId="urn:microsoft.com/office/officeart/2005/8/layout/radial6"/>
    <dgm:cxn modelId="{A8332D4A-3D90-489D-93C1-8F8076170323}" type="presOf" srcId="{02ECA1C0-D2DA-4D59-8671-EB3C63D11563}" destId="{8FC99F06-C9A3-4324-8156-141590780317}" srcOrd="0" destOrd="0" presId="urn:microsoft.com/office/officeart/2005/8/layout/radial6"/>
    <dgm:cxn modelId="{ADAEB26F-4971-483F-B651-2D2EEBCEF3A8}" srcId="{822E5A52-9608-4974-9D5D-93288858B25C}" destId="{9DBA53B4-BF0A-414F-B43D-DEE4C8BB1D20}" srcOrd="1" destOrd="0" parTransId="{F5F73C70-3EA0-4609-B79E-2A0D584DF24F}" sibTransId="{A1E9773E-12BB-4249-ACF7-E96F9355129D}"/>
    <dgm:cxn modelId="{2BA67072-C67A-4DF3-AFB6-66572EAA5E99}" type="presOf" srcId="{C0C6602B-1114-4045-B71C-C71168C2B384}" destId="{C9EA7D33-41E1-4E8C-BD6A-4211190214B5}" srcOrd="0" destOrd="0" presId="urn:microsoft.com/office/officeart/2005/8/layout/radial6"/>
    <dgm:cxn modelId="{CA7C8E85-0FEB-425F-8E36-AD7201D5EC79}" type="presOf" srcId="{A1E9773E-12BB-4249-ACF7-E96F9355129D}" destId="{6DFAD737-4A8F-4C18-87E7-123F92A36715}" srcOrd="0" destOrd="0" presId="urn:microsoft.com/office/officeart/2005/8/layout/radial6"/>
    <dgm:cxn modelId="{EFD47987-19F4-42E9-BF0C-3892E0F41941}" type="presOf" srcId="{78821DA6-E0AD-4D39-8DAB-46AF6DFF2DAE}" destId="{ECF75E4C-B88C-42E9-83F0-45F6F86031E9}" srcOrd="0" destOrd="0" presId="urn:microsoft.com/office/officeart/2005/8/layout/radial6"/>
    <dgm:cxn modelId="{A5F8288B-EF4E-46F8-94F6-601C76031CB1}" type="presOf" srcId="{B11EFEC9-FDE8-4DAC-ADD7-E66094426265}" destId="{D3DF8E27-0DD2-4157-8F64-856215219A19}" srcOrd="0" destOrd="0" presId="urn:microsoft.com/office/officeart/2005/8/layout/radial6"/>
    <dgm:cxn modelId="{A0C83EA8-1D3C-4FCD-AD1B-03A8EF523D5B}" srcId="{822E5A52-9608-4974-9D5D-93288858B25C}" destId="{B11EFEC9-FDE8-4DAC-ADD7-E66094426265}" srcOrd="3" destOrd="0" parTransId="{2FC3AA60-DAAB-4758-8140-8A20DA023FBE}" sibTransId="{C0C6602B-1114-4045-B71C-C71168C2B384}"/>
    <dgm:cxn modelId="{2A4DA9AE-5802-4C19-A83C-A5B9515944E9}" srcId="{1C40474A-E95B-49B7-A755-A363C900687F}" destId="{822E5A52-9608-4974-9D5D-93288858B25C}" srcOrd="0" destOrd="0" parTransId="{EDA927E5-AA9A-427D-9491-0692A83CD4A7}" sibTransId="{8405B88D-2EC8-48BF-B64F-578E976BBEAC}"/>
    <dgm:cxn modelId="{1E87A9B0-8891-4271-B6D5-B5EE542B0A44}" srcId="{822E5A52-9608-4974-9D5D-93288858B25C}" destId="{02ECA1C0-D2DA-4D59-8671-EB3C63D11563}" srcOrd="4" destOrd="0" parTransId="{B2F88B93-A98A-4FD8-AC39-A28B69C3B984}" sibTransId="{C2518560-7BB8-4AB0-8D14-04DF19D0E9B6}"/>
    <dgm:cxn modelId="{4FB192B5-4950-42E1-BFA6-CF4F1648873F}" srcId="{822E5A52-9608-4974-9D5D-93288858B25C}" destId="{3BF97C16-14C8-497F-9C2B-9073A484DFAF}" srcOrd="2" destOrd="0" parTransId="{8249DC61-18A7-49CA-B05F-D3B0F0884104}" sibTransId="{78821DA6-E0AD-4D39-8DAB-46AF6DFF2DAE}"/>
    <dgm:cxn modelId="{9E3901B9-5557-4A94-A423-5570ADD5B059}" srcId="{822E5A52-9608-4974-9D5D-93288858B25C}" destId="{D3D55B99-38DC-4CB4-A13F-8086C05962A9}" srcOrd="0" destOrd="0" parTransId="{0CFA0B58-42CC-4419-80E7-50280B4EEC26}" sibTransId="{B6C7B3CF-2A24-406E-8581-78CB189E62DF}"/>
    <dgm:cxn modelId="{6B1212BA-96DD-4C6E-A7B4-83DA6C15D3B6}" type="presOf" srcId="{D3D55B99-38DC-4CB4-A13F-8086C05962A9}" destId="{4B33CD60-F024-47EB-8645-149AD2FEA225}" srcOrd="0" destOrd="0" presId="urn:microsoft.com/office/officeart/2005/8/layout/radial6"/>
    <dgm:cxn modelId="{1648CDC4-1F43-413D-B63B-F936D7E74D3E}" type="presOf" srcId="{B6C7B3CF-2A24-406E-8581-78CB189E62DF}" destId="{995AB069-CBA5-4E11-8545-CACB1A016CD0}" srcOrd="0" destOrd="0" presId="urn:microsoft.com/office/officeart/2005/8/layout/radial6"/>
    <dgm:cxn modelId="{3FC414DA-9DAA-4D04-A0E0-53ACDB588BA7}" type="presOf" srcId="{9DBA53B4-BF0A-414F-B43D-DEE4C8BB1D20}" destId="{613F5140-C93B-444C-B43E-9D6EFAD1EB4E}" srcOrd="0" destOrd="0" presId="urn:microsoft.com/office/officeart/2005/8/layout/radial6"/>
    <dgm:cxn modelId="{4D288CE1-13BD-4269-8906-537C446AB098}" type="presOf" srcId="{822E5A52-9608-4974-9D5D-93288858B25C}" destId="{855B710F-4BE8-493F-AF25-2662A8393F4E}" srcOrd="0" destOrd="0" presId="urn:microsoft.com/office/officeart/2005/8/layout/radial6"/>
    <dgm:cxn modelId="{05D048A9-8486-47A6-8685-C2EE92126FAD}" type="presParOf" srcId="{8929DB20-BFCF-4870-97EF-87F567E69E1F}" destId="{855B710F-4BE8-493F-AF25-2662A8393F4E}" srcOrd="0" destOrd="0" presId="urn:microsoft.com/office/officeart/2005/8/layout/radial6"/>
    <dgm:cxn modelId="{B7F63454-0D1B-49A5-AFA4-72EB06D95EB8}" type="presParOf" srcId="{8929DB20-BFCF-4870-97EF-87F567E69E1F}" destId="{4B33CD60-F024-47EB-8645-149AD2FEA225}" srcOrd="1" destOrd="0" presId="urn:microsoft.com/office/officeart/2005/8/layout/radial6"/>
    <dgm:cxn modelId="{FF7258A5-590C-4302-B5C7-C09C2E551FE0}" type="presParOf" srcId="{8929DB20-BFCF-4870-97EF-87F567E69E1F}" destId="{CA6DE3B7-1A50-4936-9AE4-126F378ADADE}" srcOrd="2" destOrd="0" presId="urn:microsoft.com/office/officeart/2005/8/layout/radial6"/>
    <dgm:cxn modelId="{AF873B71-2416-40F3-AC12-49D5FC8ABB63}" type="presParOf" srcId="{8929DB20-BFCF-4870-97EF-87F567E69E1F}" destId="{995AB069-CBA5-4E11-8545-CACB1A016CD0}" srcOrd="3" destOrd="0" presId="urn:microsoft.com/office/officeart/2005/8/layout/radial6"/>
    <dgm:cxn modelId="{3AA47A50-033A-49BA-BAA5-25DA40E859B9}" type="presParOf" srcId="{8929DB20-BFCF-4870-97EF-87F567E69E1F}" destId="{613F5140-C93B-444C-B43E-9D6EFAD1EB4E}" srcOrd="4" destOrd="0" presId="urn:microsoft.com/office/officeart/2005/8/layout/radial6"/>
    <dgm:cxn modelId="{7EEA0796-70C8-4438-BA7B-72B2D91CAFFD}" type="presParOf" srcId="{8929DB20-BFCF-4870-97EF-87F567E69E1F}" destId="{8E8E2936-4A72-4F40-BE0A-6041CD475E15}" srcOrd="5" destOrd="0" presId="urn:microsoft.com/office/officeart/2005/8/layout/radial6"/>
    <dgm:cxn modelId="{9FFB496F-4D63-4B87-B614-AF3B66CFAF15}" type="presParOf" srcId="{8929DB20-BFCF-4870-97EF-87F567E69E1F}" destId="{6DFAD737-4A8F-4C18-87E7-123F92A36715}" srcOrd="6" destOrd="0" presId="urn:microsoft.com/office/officeart/2005/8/layout/radial6"/>
    <dgm:cxn modelId="{3E81091B-1471-4D7F-B3B8-B6B9DB75C912}" type="presParOf" srcId="{8929DB20-BFCF-4870-97EF-87F567E69E1F}" destId="{9E24C7E7-9511-4183-A529-64840C01B991}" srcOrd="7" destOrd="0" presId="urn:microsoft.com/office/officeart/2005/8/layout/radial6"/>
    <dgm:cxn modelId="{2AD947BA-7812-4533-AA44-FF6A94B726CA}" type="presParOf" srcId="{8929DB20-BFCF-4870-97EF-87F567E69E1F}" destId="{1ABD3F51-5CC8-45D7-948D-97B3E7685F84}" srcOrd="8" destOrd="0" presId="urn:microsoft.com/office/officeart/2005/8/layout/radial6"/>
    <dgm:cxn modelId="{1563E355-57F7-4712-BB3C-711D33AA3699}" type="presParOf" srcId="{8929DB20-BFCF-4870-97EF-87F567E69E1F}" destId="{ECF75E4C-B88C-42E9-83F0-45F6F86031E9}" srcOrd="9" destOrd="0" presId="urn:microsoft.com/office/officeart/2005/8/layout/radial6"/>
    <dgm:cxn modelId="{93AA0B38-281E-428F-AE27-2AEFD9ED5FC8}" type="presParOf" srcId="{8929DB20-BFCF-4870-97EF-87F567E69E1F}" destId="{D3DF8E27-0DD2-4157-8F64-856215219A19}" srcOrd="10" destOrd="0" presId="urn:microsoft.com/office/officeart/2005/8/layout/radial6"/>
    <dgm:cxn modelId="{84EBA171-6B37-4D62-BC56-B6308879E27B}" type="presParOf" srcId="{8929DB20-BFCF-4870-97EF-87F567E69E1F}" destId="{D3B87AEE-900A-4F33-9153-352AB359E88F}" srcOrd="11" destOrd="0" presId="urn:microsoft.com/office/officeart/2005/8/layout/radial6"/>
    <dgm:cxn modelId="{7AAD98F6-83C3-43C4-B70E-C81B9FCC9A7E}" type="presParOf" srcId="{8929DB20-BFCF-4870-97EF-87F567E69E1F}" destId="{C9EA7D33-41E1-4E8C-BD6A-4211190214B5}" srcOrd="12" destOrd="0" presId="urn:microsoft.com/office/officeart/2005/8/layout/radial6"/>
    <dgm:cxn modelId="{B1318EAC-E3A9-4BBC-A648-5F2C0C1D4687}" type="presParOf" srcId="{8929DB20-BFCF-4870-97EF-87F567E69E1F}" destId="{8FC99F06-C9A3-4324-8156-141590780317}" srcOrd="13" destOrd="0" presId="urn:microsoft.com/office/officeart/2005/8/layout/radial6"/>
    <dgm:cxn modelId="{9DEEA37C-D540-4428-A339-F890BD50BFF0}" type="presParOf" srcId="{8929DB20-BFCF-4870-97EF-87F567E69E1F}" destId="{A1AFBA94-CE49-4879-B6CC-27C8825D5508}" srcOrd="14" destOrd="0" presId="urn:microsoft.com/office/officeart/2005/8/layout/radial6"/>
    <dgm:cxn modelId="{30584926-E05B-4E8B-8DC8-AFD1A563884B}" type="presParOf" srcId="{8929DB20-BFCF-4870-97EF-87F567E69E1F}" destId="{B54DDA79-BB1E-4476-B47A-80283ECC2F1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40474A-E95B-49B7-A755-A363C900687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822E5A52-9608-4974-9D5D-93288858B25C}">
      <dgm:prSet phldrT="[Text]"/>
      <dgm:spPr>
        <a:solidFill>
          <a:schemeClr val="accent3"/>
        </a:solidFill>
      </dgm:spPr>
      <dgm:t>
        <a:bodyPr/>
        <a:lstStyle/>
        <a:p>
          <a:endParaRPr lang="sv-SE" b="0" dirty="0">
            <a:solidFill>
              <a:schemeClr val="tx1"/>
            </a:solidFill>
          </a:endParaRPr>
        </a:p>
        <a:p>
          <a:r>
            <a:rPr lang="sv-SE" b="0" dirty="0">
              <a:solidFill>
                <a:schemeClr val="tx1"/>
              </a:solidFill>
            </a:rPr>
            <a:t>Riktlinjer</a:t>
          </a:r>
        </a:p>
        <a:p>
          <a:endParaRPr lang="sv-SE" b="0" dirty="0">
            <a:solidFill>
              <a:schemeClr val="tx1"/>
            </a:solidFill>
          </a:endParaRPr>
        </a:p>
      </dgm:t>
    </dgm:pt>
    <dgm:pt modelId="{EDA927E5-AA9A-427D-9491-0692A83CD4A7}" type="parTrans" cxnId="{2A4DA9AE-5802-4C19-A83C-A5B9515944E9}">
      <dgm:prSet/>
      <dgm:spPr/>
      <dgm:t>
        <a:bodyPr/>
        <a:lstStyle/>
        <a:p>
          <a:endParaRPr lang="sv-SE"/>
        </a:p>
      </dgm:t>
    </dgm:pt>
    <dgm:pt modelId="{8405B88D-2EC8-48BF-B64F-578E976BBEAC}" type="sibTrans" cxnId="{2A4DA9AE-5802-4C19-A83C-A5B9515944E9}">
      <dgm:prSet/>
      <dgm:spPr/>
      <dgm:t>
        <a:bodyPr/>
        <a:lstStyle/>
        <a:p>
          <a:endParaRPr lang="sv-SE"/>
        </a:p>
      </dgm:t>
    </dgm:pt>
    <dgm:pt modelId="{D3D55B99-38DC-4CB4-A13F-8086C05962A9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Tydligt</a:t>
          </a:r>
        </a:p>
      </dgm:t>
    </dgm:pt>
    <dgm:pt modelId="{0CFA0B58-42CC-4419-80E7-50280B4EEC26}" type="parTrans" cxnId="{9E3901B9-5557-4A94-A423-5570ADD5B059}">
      <dgm:prSet/>
      <dgm:spPr/>
      <dgm:t>
        <a:bodyPr/>
        <a:lstStyle/>
        <a:p>
          <a:endParaRPr lang="sv-SE"/>
        </a:p>
      </dgm:t>
    </dgm:pt>
    <dgm:pt modelId="{B6C7B3CF-2A24-406E-8581-78CB189E62DF}" type="sibTrans" cxnId="{9E3901B9-5557-4A94-A423-5570ADD5B059}">
      <dgm:prSet/>
      <dgm:spPr/>
      <dgm:t>
        <a:bodyPr/>
        <a:lstStyle/>
        <a:p>
          <a:endParaRPr lang="sv-SE"/>
        </a:p>
      </dgm:t>
    </dgm:pt>
    <dgm:pt modelId="{9DBA53B4-BF0A-414F-B43D-DEE4C8BB1D2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Utveckla</a:t>
          </a:r>
        </a:p>
      </dgm:t>
    </dgm:pt>
    <dgm:pt modelId="{F5F73C70-3EA0-4609-B79E-2A0D584DF24F}" type="parTrans" cxnId="{ADAEB26F-4971-483F-B651-2D2EEBCEF3A8}">
      <dgm:prSet/>
      <dgm:spPr/>
      <dgm:t>
        <a:bodyPr/>
        <a:lstStyle/>
        <a:p>
          <a:endParaRPr lang="sv-SE"/>
        </a:p>
      </dgm:t>
    </dgm:pt>
    <dgm:pt modelId="{A1E9773E-12BB-4249-ACF7-E96F9355129D}" type="sibTrans" cxnId="{ADAEB26F-4971-483F-B651-2D2EEBCEF3A8}">
      <dgm:prSet/>
      <dgm:spPr>
        <a:solidFill>
          <a:schemeClr val="accent1"/>
        </a:solidFill>
      </dgm:spPr>
      <dgm:t>
        <a:bodyPr/>
        <a:lstStyle/>
        <a:p>
          <a:endParaRPr lang="sv-SE"/>
        </a:p>
      </dgm:t>
    </dgm:pt>
    <dgm:pt modelId="{3BF97C16-14C8-497F-9C2B-9073A484DFAF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Förklara</a:t>
          </a:r>
        </a:p>
      </dgm:t>
    </dgm:pt>
    <dgm:pt modelId="{8249DC61-18A7-49CA-B05F-D3B0F0884104}" type="parTrans" cxnId="{4FB192B5-4950-42E1-BFA6-CF4F1648873F}">
      <dgm:prSet/>
      <dgm:spPr/>
      <dgm:t>
        <a:bodyPr/>
        <a:lstStyle/>
        <a:p>
          <a:endParaRPr lang="sv-SE"/>
        </a:p>
      </dgm:t>
    </dgm:pt>
    <dgm:pt modelId="{78821DA6-E0AD-4D39-8DAB-46AF6DFF2DAE}" type="sibTrans" cxnId="{4FB192B5-4950-42E1-BFA6-CF4F1648873F}">
      <dgm:prSet/>
      <dgm:spPr/>
      <dgm:t>
        <a:bodyPr/>
        <a:lstStyle/>
        <a:p>
          <a:endParaRPr lang="sv-SE"/>
        </a:p>
      </dgm:t>
    </dgm:pt>
    <dgm:pt modelId="{B11EFEC9-FDE8-4DAC-ADD7-E66094426265}">
      <dgm:prSet phldrT="[Text]" custT="1"/>
      <dgm:spPr/>
      <dgm:t>
        <a:bodyPr/>
        <a:lstStyle/>
        <a:p>
          <a:r>
            <a:rPr lang="sv-SE" sz="1100" b="1" dirty="0">
              <a:solidFill>
                <a:schemeClr val="bg1"/>
              </a:solidFill>
            </a:rPr>
            <a:t>För- och efternamn</a:t>
          </a:r>
        </a:p>
      </dgm:t>
    </dgm:pt>
    <dgm:pt modelId="{2FC3AA60-DAAB-4758-8140-8A20DA023FBE}" type="parTrans" cxnId="{A0C83EA8-1D3C-4FCD-AD1B-03A8EF523D5B}">
      <dgm:prSet/>
      <dgm:spPr/>
      <dgm:t>
        <a:bodyPr/>
        <a:lstStyle/>
        <a:p>
          <a:endParaRPr lang="sv-SE"/>
        </a:p>
      </dgm:t>
    </dgm:pt>
    <dgm:pt modelId="{C0C6602B-1114-4045-B71C-C71168C2B384}" type="sibTrans" cxnId="{A0C83EA8-1D3C-4FCD-AD1B-03A8EF523D5B}">
      <dgm:prSet/>
      <dgm:spPr/>
      <dgm:t>
        <a:bodyPr/>
        <a:lstStyle/>
        <a:p>
          <a:endParaRPr lang="sv-SE"/>
        </a:p>
      </dgm:t>
    </dgm:pt>
    <dgm:pt modelId="{02ECA1C0-D2DA-4D59-8671-EB3C63D11563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Projekt-relaterat</a:t>
          </a:r>
        </a:p>
      </dgm:t>
    </dgm:pt>
    <dgm:pt modelId="{B2F88B93-A98A-4FD8-AC39-A28B69C3B984}" type="parTrans" cxnId="{1E87A9B0-8891-4271-B6D5-B5EE542B0A44}">
      <dgm:prSet/>
      <dgm:spPr/>
      <dgm:t>
        <a:bodyPr/>
        <a:lstStyle/>
        <a:p>
          <a:endParaRPr lang="sv-SE"/>
        </a:p>
      </dgm:t>
    </dgm:pt>
    <dgm:pt modelId="{C2518560-7BB8-4AB0-8D14-04DF19D0E9B6}" type="sibTrans" cxnId="{1E87A9B0-8891-4271-B6D5-B5EE542B0A44}">
      <dgm:prSet/>
      <dgm:spPr/>
      <dgm:t>
        <a:bodyPr/>
        <a:lstStyle/>
        <a:p>
          <a:endParaRPr lang="sv-SE"/>
        </a:p>
      </dgm:t>
    </dgm:pt>
    <dgm:pt modelId="{8929DB20-BFCF-4870-97EF-87F567E69E1F}" type="pres">
      <dgm:prSet presAssocID="{1C40474A-E95B-49B7-A755-A363C90068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5B710F-4BE8-493F-AF25-2662A8393F4E}" type="pres">
      <dgm:prSet presAssocID="{822E5A52-9608-4974-9D5D-93288858B25C}" presName="centerShape" presStyleLbl="node0" presStyleIdx="0" presStyleCnt="1"/>
      <dgm:spPr>
        <a:prstGeom prst="ellipse">
          <a:avLst/>
        </a:prstGeom>
      </dgm:spPr>
    </dgm:pt>
    <dgm:pt modelId="{4B33CD60-F024-47EB-8645-149AD2FEA225}" type="pres">
      <dgm:prSet presAssocID="{D3D55B99-38DC-4CB4-A13F-8086C05962A9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CA6DE3B7-1A50-4936-9AE4-126F378ADADE}" type="pres">
      <dgm:prSet presAssocID="{D3D55B99-38DC-4CB4-A13F-8086C05962A9}" presName="dummy" presStyleCnt="0"/>
      <dgm:spPr/>
    </dgm:pt>
    <dgm:pt modelId="{995AB069-CBA5-4E11-8545-CACB1A016CD0}" type="pres">
      <dgm:prSet presAssocID="{B6C7B3CF-2A24-406E-8581-78CB189E62DF}" presName="sibTrans" presStyleLbl="sibTrans2D1" presStyleIdx="0" presStyleCnt="5"/>
      <dgm:spPr/>
    </dgm:pt>
    <dgm:pt modelId="{613F5140-C93B-444C-B43E-9D6EFAD1EB4E}" type="pres">
      <dgm:prSet presAssocID="{9DBA53B4-BF0A-414F-B43D-DEE4C8BB1D20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8E8E2936-4A72-4F40-BE0A-6041CD475E15}" type="pres">
      <dgm:prSet presAssocID="{9DBA53B4-BF0A-414F-B43D-DEE4C8BB1D20}" presName="dummy" presStyleCnt="0"/>
      <dgm:spPr/>
    </dgm:pt>
    <dgm:pt modelId="{6DFAD737-4A8F-4C18-87E7-123F92A36715}" type="pres">
      <dgm:prSet presAssocID="{A1E9773E-12BB-4249-ACF7-E96F9355129D}" presName="sibTrans" presStyleLbl="sibTrans2D1" presStyleIdx="1" presStyleCnt="5"/>
      <dgm:spPr/>
    </dgm:pt>
    <dgm:pt modelId="{9E24C7E7-9511-4183-A529-64840C01B991}" type="pres">
      <dgm:prSet presAssocID="{3BF97C16-14C8-497F-9C2B-9073A484DFAF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1ABD3F51-5CC8-45D7-948D-97B3E7685F84}" type="pres">
      <dgm:prSet presAssocID="{3BF97C16-14C8-497F-9C2B-9073A484DFAF}" presName="dummy" presStyleCnt="0"/>
      <dgm:spPr/>
    </dgm:pt>
    <dgm:pt modelId="{ECF75E4C-B88C-42E9-83F0-45F6F86031E9}" type="pres">
      <dgm:prSet presAssocID="{78821DA6-E0AD-4D39-8DAB-46AF6DFF2DAE}" presName="sibTrans" presStyleLbl="sibTrans2D1" presStyleIdx="2" presStyleCnt="5"/>
      <dgm:spPr/>
    </dgm:pt>
    <dgm:pt modelId="{D3DF8E27-0DD2-4157-8F64-856215219A19}" type="pres">
      <dgm:prSet presAssocID="{B11EFEC9-FDE8-4DAC-ADD7-E66094426265}" presName="node" presStyleLbl="node1" presStyleIdx="3" presStyleCnt="5" custScaleX="197370" custScaleY="197370">
        <dgm:presLayoutVars>
          <dgm:bulletEnabled val="1"/>
        </dgm:presLayoutVars>
      </dgm:prSet>
      <dgm:spPr>
        <a:prstGeom prst="ellipse">
          <a:avLst/>
        </a:prstGeom>
      </dgm:spPr>
    </dgm:pt>
    <dgm:pt modelId="{D3B87AEE-900A-4F33-9153-352AB359E88F}" type="pres">
      <dgm:prSet presAssocID="{B11EFEC9-FDE8-4DAC-ADD7-E66094426265}" presName="dummy" presStyleCnt="0"/>
      <dgm:spPr/>
    </dgm:pt>
    <dgm:pt modelId="{C9EA7D33-41E1-4E8C-BD6A-4211190214B5}" type="pres">
      <dgm:prSet presAssocID="{C0C6602B-1114-4045-B71C-C71168C2B384}" presName="sibTrans" presStyleLbl="sibTrans2D1" presStyleIdx="3" presStyleCnt="5"/>
      <dgm:spPr/>
    </dgm:pt>
    <dgm:pt modelId="{8FC99F06-C9A3-4324-8156-141590780317}" type="pres">
      <dgm:prSet presAssocID="{02ECA1C0-D2DA-4D59-8671-EB3C63D11563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A1AFBA94-CE49-4879-B6CC-27C8825D5508}" type="pres">
      <dgm:prSet presAssocID="{02ECA1C0-D2DA-4D59-8671-EB3C63D11563}" presName="dummy" presStyleCnt="0"/>
      <dgm:spPr/>
    </dgm:pt>
    <dgm:pt modelId="{B54DDA79-BB1E-4476-B47A-80283ECC2F1B}" type="pres">
      <dgm:prSet presAssocID="{C2518560-7BB8-4AB0-8D14-04DF19D0E9B6}" presName="sibTrans" presStyleLbl="sibTrans2D1" presStyleIdx="4" presStyleCnt="5"/>
      <dgm:spPr/>
    </dgm:pt>
  </dgm:ptLst>
  <dgm:cxnLst>
    <dgm:cxn modelId="{9973740B-F729-4620-802E-A7D62E2440EF}" type="presOf" srcId="{3BF97C16-14C8-497F-9C2B-9073A484DFAF}" destId="{9E24C7E7-9511-4183-A529-64840C01B991}" srcOrd="0" destOrd="0" presId="urn:microsoft.com/office/officeart/2005/8/layout/radial6"/>
    <dgm:cxn modelId="{DCAA6039-C844-483E-B930-38ED9055A914}" type="presOf" srcId="{1C40474A-E95B-49B7-A755-A363C900687F}" destId="{8929DB20-BFCF-4870-97EF-87F567E69E1F}" srcOrd="0" destOrd="0" presId="urn:microsoft.com/office/officeart/2005/8/layout/radial6"/>
    <dgm:cxn modelId="{0EF3DD60-1825-43C3-844F-51F3F3B89A2B}" type="presOf" srcId="{C2518560-7BB8-4AB0-8D14-04DF19D0E9B6}" destId="{B54DDA79-BB1E-4476-B47A-80283ECC2F1B}" srcOrd="0" destOrd="0" presId="urn:microsoft.com/office/officeart/2005/8/layout/radial6"/>
    <dgm:cxn modelId="{A8332D4A-3D90-489D-93C1-8F8076170323}" type="presOf" srcId="{02ECA1C0-D2DA-4D59-8671-EB3C63D11563}" destId="{8FC99F06-C9A3-4324-8156-141590780317}" srcOrd="0" destOrd="0" presId="urn:microsoft.com/office/officeart/2005/8/layout/radial6"/>
    <dgm:cxn modelId="{ADAEB26F-4971-483F-B651-2D2EEBCEF3A8}" srcId="{822E5A52-9608-4974-9D5D-93288858B25C}" destId="{9DBA53B4-BF0A-414F-B43D-DEE4C8BB1D20}" srcOrd="1" destOrd="0" parTransId="{F5F73C70-3EA0-4609-B79E-2A0D584DF24F}" sibTransId="{A1E9773E-12BB-4249-ACF7-E96F9355129D}"/>
    <dgm:cxn modelId="{2BA67072-C67A-4DF3-AFB6-66572EAA5E99}" type="presOf" srcId="{C0C6602B-1114-4045-B71C-C71168C2B384}" destId="{C9EA7D33-41E1-4E8C-BD6A-4211190214B5}" srcOrd="0" destOrd="0" presId="urn:microsoft.com/office/officeart/2005/8/layout/radial6"/>
    <dgm:cxn modelId="{CA7C8E85-0FEB-425F-8E36-AD7201D5EC79}" type="presOf" srcId="{A1E9773E-12BB-4249-ACF7-E96F9355129D}" destId="{6DFAD737-4A8F-4C18-87E7-123F92A36715}" srcOrd="0" destOrd="0" presId="urn:microsoft.com/office/officeart/2005/8/layout/radial6"/>
    <dgm:cxn modelId="{EFD47987-19F4-42E9-BF0C-3892E0F41941}" type="presOf" srcId="{78821DA6-E0AD-4D39-8DAB-46AF6DFF2DAE}" destId="{ECF75E4C-B88C-42E9-83F0-45F6F86031E9}" srcOrd="0" destOrd="0" presId="urn:microsoft.com/office/officeart/2005/8/layout/radial6"/>
    <dgm:cxn modelId="{A5F8288B-EF4E-46F8-94F6-601C76031CB1}" type="presOf" srcId="{B11EFEC9-FDE8-4DAC-ADD7-E66094426265}" destId="{D3DF8E27-0DD2-4157-8F64-856215219A19}" srcOrd="0" destOrd="0" presId="urn:microsoft.com/office/officeart/2005/8/layout/radial6"/>
    <dgm:cxn modelId="{A0C83EA8-1D3C-4FCD-AD1B-03A8EF523D5B}" srcId="{822E5A52-9608-4974-9D5D-93288858B25C}" destId="{B11EFEC9-FDE8-4DAC-ADD7-E66094426265}" srcOrd="3" destOrd="0" parTransId="{2FC3AA60-DAAB-4758-8140-8A20DA023FBE}" sibTransId="{C0C6602B-1114-4045-B71C-C71168C2B384}"/>
    <dgm:cxn modelId="{2A4DA9AE-5802-4C19-A83C-A5B9515944E9}" srcId="{1C40474A-E95B-49B7-A755-A363C900687F}" destId="{822E5A52-9608-4974-9D5D-93288858B25C}" srcOrd="0" destOrd="0" parTransId="{EDA927E5-AA9A-427D-9491-0692A83CD4A7}" sibTransId="{8405B88D-2EC8-48BF-B64F-578E976BBEAC}"/>
    <dgm:cxn modelId="{1E87A9B0-8891-4271-B6D5-B5EE542B0A44}" srcId="{822E5A52-9608-4974-9D5D-93288858B25C}" destId="{02ECA1C0-D2DA-4D59-8671-EB3C63D11563}" srcOrd="4" destOrd="0" parTransId="{B2F88B93-A98A-4FD8-AC39-A28B69C3B984}" sibTransId="{C2518560-7BB8-4AB0-8D14-04DF19D0E9B6}"/>
    <dgm:cxn modelId="{4FB192B5-4950-42E1-BFA6-CF4F1648873F}" srcId="{822E5A52-9608-4974-9D5D-93288858B25C}" destId="{3BF97C16-14C8-497F-9C2B-9073A484DFAF}" srcOrd="2" destOrd="0" parTransId="{8249DC61-18A7-49CA-B05F-D3B0F0884104}" sibTransId="{78821DA6-E0AD-4D39-8DAB-46AF6DFF2DAE}"/>
    <dgm:cxn modelId="{9E3901B9-5557-4A94-A423-5570ADD5B059}" srcId="{822E5A52-9608-4974-9D5D-93288858B25C}" destId="{D3D55B99-38DC-4CB4-A13F-8086C05962A9}" srcOrd="0" destOrd="0" parTransId="{0CFA0B58-42CC-4419-80E7-50280B4EEC26}" sibTransId="{B6C7B3CF-2A24-406E-8581-78CB189E62DF}"/>
    <dgm:cxn modelId="{6B1212BA-96DD-4C6E-A7B4-83DA6C15D3B6}" type="presOf" srcId="{D3D55B99-38DC-4CB4-A13F-8086C05962A9}" destId="{4B33CD60-F024-47EB-8645-149AD2FEA225}" srcOrd="0" destOrd="0" presId="urn:microsoft.com/office/officeart/2005/8/layout/radial6"/>
    <dgm:cxn modelId="{1648CDC4-1F43-413D-B63B-F936D7E74D3E}" type="presOf" srcId="{B6C7B3CF-2A24-406E-8581-78CB189E62DF}" destId="{995AB069-CBA5-4E11-8545-CACB1A016CD0}" srcOrd="0" destOrd="0" presId="urn:microsoft.com/office/officeart/2005/8/layout/radial6"/>
    <dgm:cxn modelId="{3FC414DA-9DAA-4D04-A0E0-53ACDB588BA7}" type="presOf" srcId="{9DBA53B4-BF0A-414F-B43D-DEE4C8BB1D20}" destId="{613F5140-C93B-444C-B43E-9D6EFAD1EB4E}" srcOrd="0" destOrd="0" presId="urn:microsoft.com/office/officeart/2005/8/layout/radial6"/>
    <dgm:cxn modelId="{4D288CE1-13BD-4269-8906-537C446AB098}" type="presOf" srcId="{822E5A52-9608-4974-9D5D-93288858B25C}" destId="{855B710F-4BE8-493F-AF25-2662A8393F4E}" srcOrd="0" destOrd="0" presId="urn:microsoft.com/office/officeart/2005/8/layout/radial6"/>
    <dgm:cxn modelId="{05D048A9-8486-47A6-8685-C2EE92126FAD}" type="presParOf" srcId="{8929DB20-BFCF-4870-97EF-87F567E69E1F}" destId="{855B710F-4BE8-493F-AF25-2662A8393F4E}" srcOrd="0" destOrd="0" presId="urn:microsoft.com/office/officeart/2005/8/layout/radial6"/>
    <dgm:cxn modelId="{B7F63454-0D1B-49A5-AFA4-72EB06D95EB8}" type="presParOf" srcId="{8929DB20-BFCF-4870-97EF-87F567E69E1F}" destId="{4B33CD60-F024-47EB-8645-149AD2FEA225}" srcOrd="1" destOrd="0" presId="urn:microsoft.com/office/officeart/2005/8/layout/radial6"/>
    <dgm:cxn modelId="{FF7258A5-590C-4302-B5C7-C09C2E551FE0}" type="presParOf" srcId="{8929DB20-BFCF-4870-97EF-87F567E69E1F}" destId="{CA6DE3B7-1A50-4936-9AE4-126F378ADADE}" srcOrd="2" destOrd="0" presId="urn:microsoft.com/office/officeart/2005/8/layout/radial6"/>
    <dgm:cxn modelId="{AF873B71-2416-40F3-AC12-49D5FC8ABB63}" type="presParOf" srcId="{8929DB20-BFCF-4870-97EF-87F567E69E1F}" destId="{995AB069-CBA5-4E11-8545-CACB1A016CD0}" srcOrd="3" destOrd="0" presId="urn:microsoft.com/office/officeart/2005/8/layout/radial6"/>
    <dgm:cxn modelId="{3AA47A50-033A-49BA-BAA5-25DA40E859B9}" type="presParOf" srcId="{8929DB20-BFCF-4870-97EF-87F567E69E1F}" destId="{613F5140-C93B-444C-B43E-9D6EFAD1EB4E}" srcOrd="4" destOrd="0" presId="urn:microsoft.com/office/officeart/2005/8/layout/radial6"/>
    <dgm:cxn modelId="{7EEA0796-70C8-4438-BA7B-72B2D91CAFFD}" type="presParOf" srcId="{8929DB20-BFCF-4870-97EF-87F567E69E1F}" destId="{8E8E2936-4A72-4F40-BE0A-6041CD475E15}" srcOrd="5" destOrd="0" presId="urn:microsoft.com/office/officeart/2005/8/layout/radial6"/>
    <dgm:cxn modelId="{9FFB496F-4D63-4B87-B614-AF3B66CFAF15}" type="presParOf" srcId="{8929DB20-BFCF-4870-97EF-87F567E69E1F}" destId="{6DFAD737-4A8F-4C18-87E7-123F92A36715}" srcOrd="6" destOrd="0" presId="urn:microsoft.com/office/officeart/2005/8/layout/radial6"/>
    <dgm:cxn modelId="{3E81091B-1471-4D7F-B3B8-B6B9DB75C912}" type="presParOf" srcId="{8929DB20-BFCF-4870-97EF-87F567E69E1F}" destId="{9E24C7E7-9511-4183-A529-64840C01B991}" srcOrd="7" destOrd="0" presId="urn:microsoft.com/office/officeart/2005/8/layout/radial6"/>
    <dgm:cxn modelId="{2AD947BA-7812-4533-AA44-FF6A94B726CA}" type="presParOf" srcId="{8929DB20-BFCF-4870-97EF-87F567E69E1F}" destId="{1ABD3F51-5CC8-45D7-948D-97B3E7685F84}" srcOrd="8" destOrd="0" presId="urn:microsoft.com/office/officeart/2005/8/layout/radial6"/>
    <dgm:cxn modelId="{1563E355-57F7-4712-BB3C-711D33AA3699}" type="presParOf" srcId="{8929DB20-BFCF-4870-97EF-87F567E69E1F}" destId="{ECF75E4C-B88C-42E9-83F0-45F6F86031E9}" srcOrd="9" destOrd="0" presId="urn:microsoft.com/office/officeart/2005/8/layout/radial6"/>
    <dgm:cxn modelId="{93AA0B38-281E-428F-AE27-2AEFD9ED5FC8}" type="presParOf" srcId="{8929DB20-BFCF-4870-97EF-87F567E69E1F}" destId="{D3DF8E27-0DD2-4157-8F64-856215219A19}" srcOrd="10" destOrd="0" presId="urn:microsoft.com/office/officeart/2005/8/layout/radial6"/>
    <dgm:cxn modelId="{84EBA171-6B37-4D62-BC56-B6308879E27B}" type="presParOf" srcId="{8929DB20-BFCF-4870-97EF-87F567E69E1F}" destId="{D3B87AEE-900A-4F33-9153-352AB359E88F}" srcOrd="11" destOrd="0" presId="urn:microsoft.com/office/officeart/2005/8/layout/radial6"/>
    <dgm:cxn modelId="{7AAD98F6-83C3-43C4-B70E-C81B9FCC9A7E}" type="presParOf" srcId="{8929DB20-BFCF-4870-97EF-87F567E69E1F}" destId="{C9EA7D33-41E1-4E8C-BD6A-4211190214B5}" srcOrd="12" destOrd="0" presId="urn:microsoft.com/office/officeart/2005/8/layout/radial6"/>
    <dgm:cxn modelId="{B1318EAC-E3A9-4BBC-A648-5F2C0C1D4687}" type="presParOf" srcId="{8929DB20-BFCF-4870-97EF-87F567E69E1F}" destId="{8FC99F06-C9A3-4324-8156-141590780317}" srcOrd="13" destOrd="0" presId="urn:microsoft.com/office/officeart/2005/8/layout/radial6"/>
    <dgm:cxn modelId="{9DEEA37C-D540-4428-A339-F890BD50BFF0}" type="presParOf" srcId="{8929DB20-BFCF-4870-97EF-87F567E69E1F}" destId="{A1AFBA94-CE49-4879-B6CC-27C8825D5508}" srcOrd="14" destOrd="0" presId="urn:microsoft.com/office/officeart/2005/8/layout/radial6"/>
    <dgm:cxn modelId="{30584926-E05B-4E8B-8DC8-AFD1A563884B}" type="presParOf" srcId="{8929DB20-BFCF-4870-97EF-87F567E69E1F}" destId="{B54DDA79-BB1E-4476-B47A-80283ECC2F1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40474A-E95B-49B7-A755-A363C900687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822E5A52-9608-4974-9D5D-93288858B25C}">
      <dgm:prSet phldrT="[Text]"/>
      <dgm:spPr>
        <a:solidFill>
          <a:schemeClr val="accent3"/>
        </a:solidFill>
      </dgm:spPr>
      <dgm:t>
        <a:bodyPr/>
        <a:lstStyle/>
        <a:p>
          <a:endParaRPr lang="sv-SE" b="0" dirty="0">
            <a:solidFill>
              <a:schemeClr val="tx1"/>
            </a:solidFill>
          </a:endParaRPr>
        </a:p>
        <a:p>
          <a:r>
            <a:rPr lang="sv-SE" b="0" dirty="0">
              <a:solidFill>
                <a:schemeClr val="tx1"/>
              </a:solidFill>
            </a:rPr>
            <a:t>Riktlinjer</a:t>
          </a:r>
        </a:p>
        <a:p>
          <a:endParaRPr lang="sv-SE" b="0" dirty="0">
            <a:solidFill>
              <a:schemeClr val="tx1"/>
            </a:solidFill>
          </a:endParaRPr>
        </a:p>
      </dgm:t>
    </dgm:pt>
    <dgm:pt modelId="{EDA927E5-AA9A-427D-9491-0692A83CD4A7}" type="parTrans" cxnId="{2A4DA9AE-5802-4C19-A83C-A5B9515944E9}">
      <dgm:prSet/>
      <dgm:spPr/>
      <dgm:t>
        <a:bodyPr/>
        <a:lstStyle/>
        <a:p>
          <a:endParaRPr lang="sv-SE"/>
        </a:p>
      </dgm:t>
    </dgm:pt>
    <dgm:pt modelId="{8405B88D-2EC8-48BF-B64F-578E976BBEAC}" type="sibTrans" cxnId="{2A4DA9AE-5802-4C19-A83C-A5B9515944E9}">
      <dgm:prSet/>
      <dgm:spPr/>
      <dgm:t>
        <a:bodyPr/>
        <a:lstStyle/>
        <a:p>
          <a:endParaRPr lang="sv-SE"/>
        </a:p>
      </dgm:t>
    </dgm:pt>
    <dgm:pt modelId="{D3D55B99-38DC-4CB4-A13F-8086C05962A9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Tydligt</a:t>
          </a:r>
        </a:p>
      </dgm:t>
    </dgm:pt>
    <dgm:pt modelId="{0CFA0B58-42CC-4419-80E7-50280B4EEC26}" type="parTrans" cxnId="{9E3901B9-5557-4A94-A423-5570ADD5B059}">
      <dgm:prSet/>
      <dgm:spPr/>
      <dgm:t>
        <a:bodyPr/>
        <a:lstStyle/>
        <a:p>
          <a:endParaRPr lang="sv-SE"/>
        </a:p>
      </dgm:t>
    </dgm:pt>
    <dgm:pt modelId="{B6C7B3CF-2A24-406E-8581-78CB189E62DF}" type="sibTrans" cxnId="{9E3901B9-5557-4A94-A423-5570ADD5B059}">
      <dgm:prSet/>
      <dgm:spPr/>
      <dgm:t>
        <a:bodyPr/>
        <a:lstStyle/>
        <a:p>
          <a:endParaRPr lang="sv-SE"/>
        </a:p>
      </dgm:t>
    </dgm:pt>
    <dgm:pt modelId="{9DBA53B4-BF0A-414F-B43D-DEE4C8BB1D2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Utveckla</a:t>
          </a:r>
        </a:p>
      </dgm:t>
    </dgm:pt>
    <dgm:pt modelId="{F5F73C70-3EA0-4609-B79E-2A0D584DF24F}" type="parTrans" cxnId="{ADAEB26F-4971-483F-B651-2D2EEBCEF3A8}">
      <dgm:prSet/>
      <dgm:spPr/>
      <dgm:t>
        <a:bodyPr/>
        <a:lstStyle/>
        <a:p>
          <a:endParaRPr lang="sv-SE"/>
        </a:p>
      </dgm:t>
    </dgm:pt>
    <dgm:pt modelId="{A1E9773E-12BB-4249-ACF7-E96F9355129D}" type="sibTrans" cxnId="{ADAEB26F-4971-483F-B651-2D2EEBCEF3A8}">
      <dgm:prSet/>
      <dgm:spPr>
        <a:solidFill>
          <a:schemeClr val="accent1"/>
        </a:solidFill>
      </dgm:spPr>
      <dgm:t>
        <a:bodyPr/>
        <a:lstStyle/>
        <a:p>
          <a:endParaRPr lang="sv-SE"/>
        </a:p>
      </dgm:t>
    </dgm:pt>
    <dgm:pt modelId="{3BF97C16-14C8-497F-9C2B-9073A484DFAF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Förklara</a:t>
          </a:r>
        </a:p>
      </dgm:t>
    </dgm:pt>
    <dgm:pt modelId="{8249DC61-18A7-49CA-B05F-D3B0F0884104}" type="parTrans" cxnId="{4FB192B5-4950-42E1-BFA6-CF4F1648873F}">
      <dgm:prSet/>
      <dgm:spPr/>
      <dgm:t>
        <a:bodyPr/>
        <a:lstStyle/>
        <a:p>
          <a:endParaRPr lang="sv-SE"/>
        </a:p>
      </dgm:t>
    </dgm:pt>
    <dgm:pt modelId="{78821DA6-E0AD-4D39-8DAB-46AF6DFF2DAE}" type="sibTrans" cxnId="{4FB192B5-4950-42E1-BFA6-CF4F1648873F}">
      <dgm:prSet/>
      <dgm:spPr/>
      <dgm:t>
        <a:bodyPr/>
        <a:lstStyle/>
        <a:p>
          <a:endParaRPr lang="sv-SE"/>
        </a:p>
      </dgm:t>
    </dgm:pt>
    <dgm:pt modelId="{B11EFEC9-FDE8-4DAC-ADD7-E66094426265}">
      <dgm:prSet phldrT="[Text]" custT="1"/>
      <dgm:spPr/>
      <dgm:t>
        <a:bodyPr/>
        <a:lstStyle/>
        <a:p>
          <a:r>
            <a:rPr lang="sv-SE" sz="1100" b="0" dirty="0">
              <a:solidFill>
                <a:schemeClr val="bg1"/>
              </a:solidFill>
            </a:rPr>
            <a:t>För- och efternamn</a:t>
          </a:r>
        </a:p>
      </dgm:t>
    </dgm:pt>
    <dgm:pt modelId="{2FC3AA60-DAAB-4758-8140-8A20DA023FBE}" type="parTrans" cxnId="{A0C83EA8-1D3C-4FCD-AD1B-03A8EF523D5B}">
      <dgm:prSet/>
      <dgm:spPr/>
      <dgm:t>
        <a:bodyPr/>
        <a:lstStyle/>
        <a:p>
          <a:endParaRPr lang="sv-SE"/>
        </a:p>
      </dgm:t>
    </dgm:pt>
    <dgm:pt modelId="{C0C6602B-1114-4045-B71C-C71168C2B384}" type="sibTrans" cxnId="{A0C83EA8-1D3C-4FCD-AD1B-03A8EF523D5B}">
      <dgm:prSet/>
      <dgm:spPr/>
      <dgm:t>
        <a:bodyPr/>
        <a:lstStyle/>
        <a:p>
          <a:endParaRPr lang="sv-SE"/>
        </a:p>
      </dgm:t>
    </dgm:pt>
    <dgm:pt modelId="{02ECA1C0-D2DA-4D59-8671-EB3C63D11563}">
      <dgm:prSet phldrT="[Text]" custT="1"/>
      <dgm:spPr/>
      <dgm:t>
        <a:bodyPr/>
        <a:lstStyle/>
        <a:p>
          <a:r>
            <a:rPr lang="sv-SE" sz="1100" b="1" dirty="0">
              <a:solidFill>
                <a:schemeClr val="bg1"/>
              </a:solidFill>
            </a:rPr>
            <a:t>Projektrelaterat</a:t>
          </a:r>
        </a:p>
      </dgm:t>
    </dgm:pt>
    <dgm:pt modelId="{B2F88B93-A98A-4FD8-AC39-A28B69C3B984}" type="parTrans" cxnId="{1E87A9B0-8891-4271-B6D5-B5EE542B0A44}">
      <dgm:prSet/>
      <dgm:spPr/>
      <dgm:t>
        <a:bodyPr/>
        <a:lstStyle/>
        <a:p>
          <a:endParaRPr lang="sv-SE"/>
        </a:p>
      </dgm:t>
    </dgm:pt>
    <dgm:pt modelId="{C2518560-7BB8-4AB0-8D14-04DF19D0E9B6}" type="sibTrans" cxnId="{1E87A9B0-8891-4271-B6D5-B5EE542B0A44}">
      <dgm:prSet/>
      <dgm:spPr/>
      <dgm:t>
        <a:bodyPr/>
        <a:lstStyle/>
        <a:p>
          <a:endParaRPr lang="sv-SE"/>
        </a:p>
      </dgm:t>
    </dgm:pt>
    <dgm:pt modelId="{8929DB20-BFCF-4870-97EF-87F567E69E1F}" type="pres">
      <dgm:prSet presAssocID="{1C40474A-E95B-49B7-A755-A363C90068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5B710F-4BE8-493F-AF25-2662A8393F4E}" type="pres">
      <dgm:prSet presAssocID="{822E5A52-9608-4974-9D5D-93288858B25C}" presName="centerShape" presStyleLbl="node0" presStyleIdx="0" presStyleCnt="1"/>
      <dgm:spPr>
        <a:prstGeom prst="ellipse">
          <a:avLst/>
        </a:prstGeom>
      </dgm:spPr>
    </dgm:pt>
    <dgm:pt modelId="{4B33CD60-F024-47EB-8645-149AD2FEA225}" type="pres">
      <dgm:prSet presAssocID="{D3D55B99-38DC-4CB4-A13F-8086C05962A9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CA6DE3B7-1A50-4936-9AE4-126F378ADADE}" type="pres">
      <dgm:prSet presAssocID="{D3D55B99-38DC-4CB4-A13F-8086C05962A9}" presName="dummy" presStyleCnt="0"/>
      <dgm:spPr/>
    </dgm:pt>
    <dgm:pt modelId="{995AB069-CBA5-4E11-8545-CACB1A016CD0}" type="pres">
      <dgm:prSet presAssocID="{B6C7B3CF-2A24-406E-8581-78CB189E62DF}" presName="sibTrans" presStyleLbl="sibTrans2D1" presStyleIdx="0" presStyleCnt="5"/>
      <dgm:spPr/>
    </dgm:pt>
    <dgm:pt modelId="{613F5140-C93B-444C-B43E-9D6EFAD1EB4E}" type="pres">
      <dgm:prSet presAssocID="{9DBA53B4-BF0A-414F-B43D-DEE4C8BB1D20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8E8E2936-4A72-4F40-BE0A-6041CD475E15}" type="pres">
      <dgm:prSet presAssocID="{9DBA53B4-BF0A-414F-B43D-DEE4C8BB1D20}" presName="dummy" presStyleCnt="0"/>
      <dgm:spPr/>
    </dgm:pt>
    <dgm:pt modelId="{6DFAD737-4A8F-4C18-87E7-123F92A36715}" type="pres">
      <dgm:prSet presAssocID="{A1E9773E-12BB-4249-ACF7-E96F9355129D}" presName="sibTrans" presStyleLbl="sibTrans2D1" presStyleIdx="1" presStyleCnt="5"/>
      <dgm:spPr/>
    </dgm:pt>
    <dgm:pt modelId="{9E24C7E7-9511-4183-A529-64840C01B991}" type="pres">
      <dgm:prSet presAssocID="{3BF97C16-14C8-497F-9C2B-9073A484DFAF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1ABD3F51-5CC8-45D7-948D-97B3E7685F84}" type="pres">
      <dgm:prSet presAssocID="{3BF97C16-14C8-497F-9C2B-9073A484DFAF}" presName="dummy" presStyleCnt="0"/>
      <dgm:spPr/>
    </dgm:pt>
    <dgm:pt modelId="{ECF75E4C-B88C-42E9-83F0-45F6F86031E9}" type="pres">
      <dgm:prSet presAssocID="{78821DA6-E0AD-4D39-8DAB-46AF6DFF2DAE}" presName="sibTrans" presStyleLbl="sibTrans2D1" presStyleIdx="2" presStyleCnt="5"/>
      <dgm:spPr/>
    </dgm:pt>
    <dgm:pt modelId="{D3DF8E27-0DD2-4157-8F64-856215219A19}" type="pres">
      <dgm:prSet presAssocID="{B11EFEC9-FDE8-4DAC-ADD7-E66094426265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D3B87AEE-900A-4F33-9153-352AB359E88F}" type="pres">
      <dgm:prSet presAssocID="{B11EFEC9-FDE8-4DAC-ADD7-E66094426265}" presName="dummy" presStyleCnt="0"/>
      <dgm:spPr/>
    </dgm:pt>
    <dgm:pt modelId="{C9EA7D33-41E1-4E8C-BD6A-4211190214B5}" type="pres">
      <dgm:prSet presAssocID="{C0C6602B-1114-4045-B71C-C71168C2B384}" presName="sibTrans" presStyleLbl="sibTrans2D1" presStyleIdx="3" presStyleCnt="5"/>
      <dgm:spPr/>
    </dgm:pt>
    <dgm:pt modelId="{8FC99F06-C9A3-4324-8156-141590780317}" type="pres">
      <dgm:prSet presAssocID="{02ECA1C0-D2DA-4D59-8671-EB3C63D11563}" presName="node" presStyleLbl="node1" presStyleIdx="4" presStyleCnt="5" custScaleX="193543" custScaleY="193543">
        <dgm:presLayoutVars>
          <dgm:bulletEnabled val="1"/>
        </dgm:presLayoutVars>
      </dgm:prSet>
      <dgm:spPr>
        <a:prstGeom prst="ellipse">
          <a:avLst/>
        </a:prstGeom>
      </dgm:spPr>
    </dgm:pt>
    <dgm:pt modelId="{A1AFBA94-CE49-4879-B6CC-27C8825D5508}" type="pres">
      <dgm:prSet presAssocID="{02ECA1C0-D2DA-4D59-8671-EB3C63D11563}" presName="dummy" presStyleCnt="0"/>
      <dgm:spPr/>
    </dgm:pt>
    <dgm:pt modelId="{B54DDA79-BB1E-4476-B47A-80283ECC2F1B}" type="pres">
      <dgm:prSet presAssocID="{C2518560-7BB8-4AB0-8D14-04DF19D0E9B6}" presName="sibTrans" presStyleLbl="sibTrans2D1" presStyleIdx="4" presStyleCnt="5"/>
      <dgm:spPr/>
    </dgm:pt>
  </dgm:ptLst>
  <dgm:cxnLst>
    <dgm:cxn modelId="{9973740B-F729-4620-802E-A7D62E2440EF}" type="presOf" srcId="{3BF97C16-14C8-497F-9C2B-9073A484DFAF}" destId="{9E24C7E7-9511-4183-A529-64840C01B991}" srcOrd="0" destOrd="0" presId="urn:microsoft.com/office/officeart/2005/8/layout/radial6"/>
    <dgm:cxn modelId="{DCAA6039-C844-483E-B930-38ED9055A914}" type="presOf" srcId="{1C40474A-E95B-49B7-A755-A363C900687F}" destId="{8929DB20-BFCF-4870-97EF-87F567E69E1F}" srcOrd="0" destOrd="0" presId="urn:microsoft.com/office/officeart/2005/8/layout/radial6"/>
    <dgm:cxn modelId="{0EF3DD60-1825-43C3-844F-51F3F3B89A2B}" type="presOf" srcId="{C2518560-7BB8-4AB0-8D14-04DF19D0E9B6}" destId="{B54DDA79-BB1E-4476-B47A-80283ECC2F1B}" srcOrd="0" destOrd="0" presId="urn:microsoft.com/office/officeart/2005/8/layout/radial6"/>
    <dgm:cxn modelId="{A8332D4A-3D90-489D-93C1-8F8076170323}" type="presOf" srcId="{02ECA1C0-D2DA-4D59-8671-EB3C63D11563}" destId="{8FC99F06-C9A3-4324-8156-141590780317}" srcOrd="0" destOrd="0" presId="urn:microsoft.com/office/officeart/2005/8/layout/radial6"/>
    <dgm:cxn modelId="{ADAEB26F-4971-483F-B651-2D2EEBCEF3A8}" srcId="{822E5A52-9608-4974-9D5D-93288858B25C}" destId="{9DBA53B4-BF0A-414F-B43D-DEE4C8BB1D20}" srcOrd="1" destOrd="0" parTransId="{F5F73C70-3EA0-4609-B79E-2A0D584DF24F}" sibTransId="{A1E9773E-12BB-4249-ACF7-E96F9355129D}"/>
    <dgm:cxn modelId="{2BA67072-C67A-4DF3-AFB6-66572EAA5E99}" type="presOf" srcId="{C0C6602B-1114-4045-B71C-C71168C2B384}" destId="{C9EA7D33-41E1-4E8C-BD6A-4211190214B5}" srcOrd="0" destOrd="0" presId="urn:microsoft.com/office/officeart/2005/8/layout/radial6"/>
    <dgm:cxn modelId="{CA7C8E85-0FEB-425F-8E36-AD7201D5EC79}" type="presOf" srcId="{A1E9773E-12BB-4249-ACF7-E96F9355129D}" destId="{6DFAD737-4A8F-4C18-87E7-123F92A36715}" srcOrd="0" destOrd="0" presId="urn:microsoft.com/office/officeart/2005/8/layout/radial6"/>
    <dgm:cxn modelId="{EFD47987-19F4-42E9-BF0C-3892E0F41941}" type="presOf" srcId="{78821DA6-E0AD-4D39-8DAB-46AF6DFF2DAE}" destId="{ECF75E4C-B88C-42E9-83F0-45F6F86031E9}" srcOrd="0" destOrd="0" presId="urn:microsoft.com/office/officeart/2005/8/layout/radial6"/>
    <dgm:cxn modelId="{A5F8288B-EF4E-46F8-94F6-601C76031CB1}" type="presOf" srcId="{B11EFEC9-FDE8-4DAC-ADD7-E66094426265}" destId="{D3DF8E27-0DD2-4157-8F64-856215219A19}" srcOrd="0" destOrd="0" presId="urn:microsoft.com/office/officeart/2005/8/layout/radial6"/>
    <dgm:cxn modelId="{A0C83EA8-1D3C-4FCD-AD1B-03A8EF523D5B}" srcId="{822E5A52-9608-4974-9D5D-93288858B25C}" destId="{B11EFEC9-FDE8-4DAC-ADD7-E66094426265}" srcOrd="3" destOrd="0" parTransId="{2FC3AA60-DAAB-4758-8140-8A20DA023FBE}" sibTransId="{C0C6602B-1114-4045-B71C-C71168C2B384}"/>
    <dgm:cxn modelId="{2A4DA9AE-5802-4C19-A83C-A5B9515944E9}" srcId="{1C40474A-E95B-49B7-A755-A363C900687F}" destId="{822E5A52-9608-4974-9D5D-93288858B25C}" srcOrd="0" destOrd="0" parTransId="{EDA927E5-AA9A-427D-9491-0692A83CD4A7}" sibTransId="{8405B88D-2EC8-48BF-B64F-578E976BBEAC}"/>
    <dgm:cxn modelId="{1E87A9B0-8891-4271-B6D5-B5EE542B0A44}" srcId="{822E5A52-9608-4974-9D5D-93288858B25C}" destId="{02ECA1C0-D2DA-4D59-8671-EB3C63D11563}" srcOrd="4" destOrd="0" parTransId="{B2F88B93-A98A-4FD8-AC39-A28B69C3B984}" sibTransId="{C2518560-7BB8-4AB0-8D14-04DF19D0E9B6}"/>
    <dgm:cxn modelId="{4FB192B5-4950-42E1-BFA6-CF4F1648873F}" srcId="{822E5A52-9608-4974-9D5D-93288858B25C}" destId="{3BF97C16-14C8-497F-9C2B-9073A484DFAF}" srcOrd="2" destOrd="0" parTransId="{8249DC61-18A7-49CA-B05F-D3B0F0884104}" sibTransId="{78821DA6-E0AD-4D39-8DAB-46AF6DFF2DAE}"/>
    <dgm:cxn modelId="{9E3901B9-5557-4A94-A423-5570ADD5B059}" srcId="{822E5A52-9608-4974-9D5D-93288858B25C}" destId="{D3D55B99-38DC-4CB4-A13F-8086C05962A9}" srcOrd="0" destOrd="0" parTransId="{0CFA0B58-42CC-4419-80E7-50280B4EEC26}" sibTransId="{B6C7B3CF-2A24-406E-8581-78CB189E62DF}"/>
    <dgm:cxn modelId="{6B1212BA-96DD-4C6E-A7B4-83DA6C15D3B6}" type="presOf" srcId="{D3D55B99-38DC-4CB4-A13F-8086C05962A9}" destId="{4B33CD60-F024-47EB-8645-149AD2FEA225}" srcOrd="0" destOrd="0" presId="urn:microsoft.com/office/officeart/2005/8/layout/radial6"/>
    <dgm:cxn modelId="{1648CDC4-1F43-413D-B63B-F936D7E74D3E}" type="presOf" srcId="{B6C7B3CF-2A24-406E-8581-78CB189E62DF}" destId="{995AB069-CBA5-4E11-8545-CACB1A016CD0}" srcOrd="0" destOrd="0" presId="urn:microsoft.com/office/officeart/2005/8/layout/radial6"/>
    <dgm:cxn modelId="{3FC414DA-9DAA-4D04-A0E0-53ACDB588BA7}" type="presOf" srcId="{9DBA53B4-BF0A-414F-B43D-DEE4C8BB1D20}" destId="{613F5140-C93B-444C-B43E-9D6EFAD1EB4E}" srcOrd="0" destOrd="0" presId="urn:microsoft.com/office/officeart/2005/8/layout/radial6"/>
    <dgm:cxn modelId="{4D288CE1-13BD-4269-8906-537C446AB098}" type="presOf" srcId="{822E5A52-9608-4974-9D5D-93288858B25C}" destId="{855B710F-4BE8-493F-AF25-2662A8393F4E}" srcOrd="0" destOrd="0" presId="urn:microsoft.com/office/officeart/2005/8/layout/radial6"/>
    <dgm:cxn modelId="{05D048A9-8486-47A6-8685-C2EE92126FAD}" type="presParOf" srcId="{8929DB20-BFCF-4870-97EF-87F567E69E1F}" destId="{855B710F-4BE8-493F-AF25-2662A8393F4E}" srcOrd="0" destOrd="0" presId="urn:microsoft.com/office/officeart/2005/8/layout/radial6"/>
    <dgm:cxn modelId="{B7F63454-0D1B-49A5-AFA4-72EB06D95EB8}" type="presParOf" srcId="{8929DB20-BFCF-4870-97EF-87F567E69E1F}" destId="{4B33CD60-F024-47EB-8645-149AD2FEA225}" srcOrd="1" destOrd="0" presId="urn:microsoft.com/office/officeart/2005/8/layout/radial6"/>
    <dgm:cxn modelId="{FF7258A5-590C-4302-B5C7-C09C2E551FE0}" type="presParOf" srcId="{8929DB20-BFCF-4870-97EF-87F567E69E1F}" destId="{CA6DE3B7-1A50-4936-9AE4-126F378ADADE}" srcOrd="2" destOrd="0" presId="urn:microsoft.com/office/officeart/2005/8/layout/radial6"/>
    <dgm:cxn modelId="{AF873B71-2416-40F3-AC12-49D5FC8ABB63}" type="presParOf" srcId="{8929DB20-BFCF-4870-97EF-87F567E69E1F}" destId="{995AB069-CBA5-4E11-8545-CACB1A016CD0}" srcOrd="3" destOrd="0" presId="urn:microsoft.com/office/officeart/2005/8/layout/radial6"/>
    <dgm:cxn modelId="{3AA47A50-033A-49BA-BAA5-25DA40E859B9}" type="presParOf" srcId="{8929DB20-BFCF-4870-97EF-87F567E69E1F}" destId="{613F5140-C93B-444C-B43E-9D6EFAD1EB4E}" srcOrd="4" destOrd="0" presId="urn:microsoft.com/office/officeart/2005/8/layout/radial6"/>
    <dgm:cxn modelId="{7EEA0796-70C8-4438-BA7B-72B2D91CAFFD}" type="presParOf" srcId="{8929DB20-BFCF-4870-97EF-87F567E69E1F}" destId="{8E8E2936-4A72-4F40-BE0A-6041CD475E15}" srcOrd="5" destOrd="0" presId="urn:microsoft.com/office/officeart/2005/8/layout/radial6"/>
    <dgm:cxn modelId="{9FFB496F-4D63-4B87-B614-AF3B66CFAF15}" type="presParOf" srcId="{8929DB20-BFCF-4870-97EF-87F567E69E1F}" destId="{6DFAD737-4A8F-4C18-87E7-123F92A36715}" srcOrd="6" destOrd="0" presId="urn:microsoft.com/office/officeart/2005/8/layout/radial6"/>
    <dgm:cxn modelId="{3E81091B-1471-4D7F-B3B8-B6B9DB75C912}" type="presParOf" srcId="{8929DB20-BFCF-4870-97EF-87F567E69E1F}" destId="{9E24C7E7-9511-4183-A529-64840C01B991}" srcOrd="7" destOrd="0" presId="urn:microsoft.com/office/officeart/2005/8/layout/radial6"/>
    <dgm:cxn modelId="{2AD947BA-7812-4533-AA44-FF6A94B726CA}" type="presParOf" srcId="{8929DB20-BFCF-4870-97EF-87F567E69E1F}" destId="{1ABD3F51-5CC8-45D7-948D-97B3E7685F84}" srcOrd="8" destOrd="0" presId="urn:microsoft.com/office/officeart/2005/8/layout/radial6"/>
    <dgm:cxn modelId="{1563E355-57F7-4712-BB3C-711D33AA3699}" type="presParOf" srcId="{8929DB20-BFCF-4870-97EF-87F567E69E1F}" destId="{ECF75E4C-B88C-42E9-83F0-45F6F86031E9}" srcOrd="9" destOrd="0" presId="urn:microsoft.com/office/officeart/2005/8/layout/radial6"/>
    <dgm:cxn modelId="{93AA0B38-281E-428F-AE27-2AEFD9ED5FC8}" type="presParOf" srcId="{8929DB20-BFCF-4870-97EF-87F567E69E1F}" destId="{D3DF8E27-0DD2-4157-8F64-856215219A19}" srcOrd="10" destOrd="0" presId="urn:microsoft.com/office/officeart/2005/8/layout/radial6"/>
    <dgm:cxn modelId="{84EBA171-6B37-4D62-BC56-B6308879E27B}" type="presParOf" srcId="{8929DB20-BFCF-4870-97EF-87F567E69E1F}" destId="{D3B87AEE-900A-4F33-9153-352AB359E88F}" srcOrd="11" destOrd="0" presId="urn:microsoft.com/office/officeart/2005/8/layout/radial6"/>
    <dgm:cxn modelId="{7AAD98F6-83C3-43C4-B70E-C81B9FCC9A7E}" type="presParOf" srcId="{8929DB20-BFCF-4870-97EF-87F567E69E1F}" destId="{C9EA7D33-41E1-4E8C-BD6A-4211190214B5}" srcOrd="12" destOrd="0" presId="urn:microsoft.com/office/officeart/2005/8/layout/radial6"/>
    <dgm:cxn modelId="{B1318EAC-E3A9-4BBC-A648-5F2C0C1D4687}" type="presParOf" srcId="{8929DB20-BFCF-4870-97EF-87F567E69E1F}" destId="{8FC99F06-C9A3-4324-8156-141590780317}" srcOrd="13" destOrd="0" presId="urn:microsoft.com/office/officeart/2005/8/layout/radial6"/>
    <dgm:cxn modelId="{9DEEA37C-D540-4428-A339-F890BD50BFF0}" type="presParOf" srcId="{8929DB20-BFCF-4870-97EF-87F567E69E1F}" destId="{A1AFBA94-CE49-4879-B6CC-27C8825D5508}" srcOrd="14" destOrd="0" presId="urn:microsoft.com/office/officeart/2005/8/layout/radial6"/>
    <dgm:cxn modelId="{30584926-E05B-4E8B-8DC8-AFD1A563884B}" type="presParOf" srcId="{8929DB20-BFCF-4870-97EF-87F567E69E1F}" destId="{B54DDA79-BB1E-4476-B47A-80283ECC2F1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20EAA6-AE70-4797-A76F-BAAF9BC17070}" type="doc">
      <dgm:prSet loTypeId="urn:microsoft.com/office/officeart/2005/8/layout/lProcess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sv-SE"/>
        </a:p>
      </dgm:t>
    </dgm:pt>
    <dgm:pt modelId="{0BA375B2-7EEC-4CCD-B0C9-2D0C17D6A61D}">
      <dgm:prSet phldrT="[Text]"/>
      <dgm:spPr/>
      <dgm:t>
        <a:bodyPr/>
        <a:lstStyle/>
        <a:p>
          <a:r>
            <a:rPr lang="sv-SE" dirty="0"/>
            <a:t>Möte</a:t>
          </a:r>
        </a:p>
      </dgm:t>
    </dgm:pt>
    <dgm:pt modelId="{D9C74445-9FE1-4A58-BCF2-ADFC05680910}" type="parTrans" cxnId="{ACF21934-E44F-4E48-96F4-3D80440B6B4E}">
      <dgm:prSet/>
      <dgm:spPr/>
      <dgm:t>
        <a:bodyPr/>
        <a:lstStyle/>
        <a:p>
          <a:endParaRPr lang="sv-SE"/>
        </a:p>
      </dgm:t>
    </dgm:pt>
    <dgm:pt modelId="{737FA5E5-B808-4A6E-9DF7-42097131B533}" type="sibTrans" cxnId="{ACF21934-E44F-4E48-96F4-3D80440B6B4E}">
      <dgm:prSet/>
      <dgm:spPr/>
      <dgm:t>
        <a:bodyPr/>
        <a:lstStyle/>
        <a:p>
          <a:endParaRPr lang="sv-SE"/>
        </a:p>
      </dgm:t>
    </dgm:pt>
    <dgm:pt modelId="{530CA024-30D3-42BC-9305-2DBA998E5E91}">
      <dgm:prSet/>
      <dgm:spPr/>
      <dgm:t>
        <a:bodyPr/>
        <a:lstStyle/>
        <a:p>
          <a:r>
            <a:rPr lang="sv-SE"/>
            <a:t>Möte med Anna Andersson om elevuppföljning i projektet.</a:t>
          </a:r>
          <a:endParaRPr lang="sv-SE" dirty="0"/>
        </a:p>
      </dgm:t>
    </dgm:pt>
    <dgm:pt modelId="{EB6F1DBD-A103-4D6B-BD5B-0C085B189D4A}" type="parTrans" cxnId="{F0FEEA3A-28AD-4C77-A07A-5599336B71AA}">
      <dgm:prSet/>
      <dgm:spPr/>
      <dgm:t>
        <a:bodyPr/>
        <a:lstStyle/>
        <a:p>
          <a:endParaRPr lang="sv-SE"/>
        </a:p>
      </dgm:t>
    </dgm:pt>
    <dgm:pt modelId="{A23B2AE1-022B-4B57-A472-C404E0FEBDDE}" type="sibTrans" cxnId="{F0FEEA3A-28AD-4C77-A07A-5599336B71AA}">
      <dgm:prSet/>
      <dgm:spPr/>
      <dgm:t>
        <a:bodyPr/>
        <a:lstStyle/>
        <a:p>
          <a:endParaRPr lang="sv-SE"/>
        </a:p>
      </dgm:t>
    </dgm:pt>
    <dgm:pt modelId="{A9C84D65-1E12-4FE3-96E3-226752972123}">
      <dgm:prSet/>
      <dgm:spPr/>
      <dgm:t>
        <a:bodyPr/>
        <a:lstStyle/>
        <a:p>
          <a:r>
            <a:rPr lang="sv-SE" dirty="0"/>
            <a:t>Eget arbete</a:t>
          </a:r>
        </a:p>
      </dgm:t>
    </dgm:pt>
    <dgm:pt modelId="{58427165-799F-4A97-A6A5-477B2E795611}" type="parTrans" cxnId="{0B416408-8BDF-4103-8F53-A9F895F81B0B}">
      <dgm:prSet/>
      <dgm:spPr/>
      <dgm:t>
        <a:bodyPr/>
        <a:lstStyle/>
        <a:p>
          <a:endParaRPr lang="sv-SE"/>
        </a:p>
      </dgm:t>
    </dgm:pt>
    <dgm:pt modelId="{9D5B0585-3035-45FF-8F30-0BFDBA58092A}" type="sibTrans" cxnId="{0B416408-8BDF-4103-8F53-A9F895F81B0B}">
      <dgm:prSet/>
      <dgm:spPr/>
      <dgm:t>
        <a:bodyPr/>
        <a:lstStyle/>
        <a:p>
          <a:endParaRPr lang="sv-SE"/>
        </a:p>
      </dgm:t>
    </dgm:pt>
    <dgm:pt modelId="{DBF00E5A-9F21-458C-941C-CD7CEE7B0F1F}">
      <dgm:prSet/>
      <dgm:spPr/>
      <dgm:t>
        <a:bodyPr/>
        <a:lstStyle/>
        <a:p>
          <a:r>
            <a:rPr lang="sv-SE"/>
            <a:t>Eget arbete med projektadministration.</a:t>
          </a:r>
          <a:endParaRPr lang="sv-SE" dirty="0"/>
        </a:p>
      </dgm:t>
    </dgm:pt>
    <dgm:pt modelId="{D3F92B99-5DB5-4A79-B1A0-E10804D3CCDA}" type="parTrans" cxnId="{1132C99B-F918-4E2B-A8FD-A1370501A018}">
      <dgm:prSet/>
      <dgm:spPr/>
      <dgm:t>
        <a:bodyPr/>
        <a:lstStyle/>
        <a:p>
          <a:endParaRPr lang="sv-SE"/>
        </a:p>
      </dgm:t>
    </dgm:pt>
    <dgm:pt modelId="{AB185665-12B9-41B9-8FE7-85393CD71D47}" type="sibTrans" cxnId="{1132C99B-F918-4E2B-A8FD-A1370501A018}">
      <dgm:prSet/>
      <dgm:spPr/>
      <dgm:t>
        <a:bodyPr/>
        <a:lstStyle/>
        <a:p>
          <a:endParaRPr lang="sv-SE"/>
        </a:p>
      </dgm:t>
    </dgm:pt>
    <dgm:pt modelId="{7B0D137F-4ACF-4FAD-8087-1191C96370C3}">
      <dgm:prSet/>
      <dgm:spPr/>
      <dgm:t>
        <a:bodyPr/>
        <a:lstStyle/>
        <a:p>
          <a:r>
            <a:rPr lang="sv-SE" dirty="0"/>
            <a:t>Samtal uppföljning</a:t>
          </a:r>
        </a:p>
      </dgm:t>
    </dgm:pt>
    <dgm:pt modelId="{5BA7CCE6-FF23-45F4-868B-F8C0DA304E9F}" type="parTrans" cxnId="{D8230F08-FC80-4D98-BEE3-163F090A0BE9}">
      <dgm:prSet/>
      <dgm:spPr/>
      <dgm:t>
        <a:bodyPr/>
        <a:lstStyle/>
        <a:p>
          <a:endParaRPr lang="sv-SE"/>
        </a:p>
      </dgm:t>
    </dgm:pt>
    <dgm:pt modelId="{BF9274BF-7D53-45DB-A689-F7F17603B5A7}" type="sibTrans" cxnId="{D8230F08-FC80-4D98-BEE3-163F090A0BE9}">
      <dgm:prSet/>
      <dgm:spPr/>
      <dgm:t>
        <a:bodyPr/>
        <a:lstStyle/>
        <a:p>
          <a:endParaRPr lang="sv-SE"/>
        </a:p>
      </dgm:t>
    </dgm:pt>
    <dgm:pt modelId="{79AEAD09-7211-4B38-9742-6D3EDC65EFBE}">
      <dgm:prSet/>
      <dgm:spPr/>
      <dgm:t>
        <a:bodyPr/>
        <a:lstStyle/>
        <a:p>
          <a:r>
            <a:rPr lang="sv-SE"/>
            <a:t>Motiverande samtal och uppföljning av tidigare samtal med projektdeltagare.</a:t>
          </a:r>
          <a:endParaRPr lang="sv-SE" dirty="0"/>
        </a:p>
      </dgm:t>
    </dgm:pt>
    <dgm:pt modelId="{C32ECDE3-51DA-4977-A549-91F35EFE21EC}" type="parTrans" cxnId="{D63C145C-9131-4435-8A8C-7CDE597C99A8}">
      <dgm:prSet/>
      <dgm:spPr/>
      <dgm:t>
        <a:bodyPr/>
        <a:lstStyle/>
        <a:p>
          <a:endParaRPr lang="sv-SE"/>
        </a:p>
      </dgm:t>
    </dgm:pt>
    <dgm:pt modelId="{91714C96-E80B-42AD-B562-ED9A6575B069}" type="sibTrans" cxnId="{D63C145C-9131-4435-8A8C-7CDE597C99A8}">
      <dgm:prSet/>
      <dgm:spPr/>
      <dgm:t>
        <a:bodyPr/>
        <a:lstStyle/>
        <a:p>
          <a:endParaRPr lang="sv-SE"/>
        </a:p>
      </dgm:t>
    </dgm:pt>
    <dgm:pt modelId="{340D5521-EF1F-494C-AB5A-CC2C8B112B46}" type="pres">
      <dgm:prSet presAssocID="{1C20EAA6-AE70-4797-A76F-BAAF9BC17070}" presName="Name0" presStyleCnt="0">
        <dgm:presLayoutVars>
          <dgm:dir/>
          <dgm:animLvl val="lvl"/>
          <dgm:resizeHandles val="exact"/>
        </dgm:presLayoutVars>
      </dgm:prSet>
      <dgm:spPr/>
    </dgm:pt>
    <dgm:pt modelId="{A3C15D91-8635-4293-A830-BDB51C15BC79}" type="pres">
      <dgm:prSet presAssocID="{530CA024-30D3-42BC-9305-2DBA998E5E91}" presName="vertFlow" presStyleCnt="0"/>
      <dgm:spPr/>
    </dgm:pt>
    <dgm:pt modelId="{7840FB73-93D7-40C2-A32C-AE8C76B2A9CA}" type="pres">
      <dgm:prSet presAssocID="{530CA024-30D3-42BC-9305-2DBA998E5E91}" presName="header" presStyleLbl="node1" presStyleIdx="0" presStyleCnt="3" custScaleY="202789"/>
      <dgm:spPr/>
    </dgm:pt>
    <dgm:pt modelId="{B791B48C-96C2-4B7B-86DA-B6F21F41013E}" type="pres">
      <dgm:prSet presAssocID="{D9C74445-9FE1-4A58-BCF2-ADFC05680910}" presName="parTrans" presStyleLbl="sibTrans2D1" presStyleIdx="0" presStyleCnt="3"/>
      <dgm:spPr>
        <a:prstGeom prst="leftArrow">
          <a:avLst/>
        </a:prstGeom>
      </dgm:spPr>
    </dgm:pt>
    <dgm:pt modelId="{C3FEF87D-782D-41FA-9702-96F93DE8595D}" type="pres">
      <dgm:prSet presAssocID="{0BA375B2-7EEC-4CCD-B0C9-2D0C17D6A61D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FA43ABA1-D25E-454C-A49C-4CCF93885556}" type="pres">
      <dgm:prSet presAssocID="{530CA024-30D3-42BC-9305-2DBA998E5E91}" presName="hSp" presStyleCnt="0"/>
      <dgm:spPr/>
    </dgm:pt>
    <dgm:pt modelId="{627DBF33-00C8-48CB-9747-425AB6AA34E1}" type="pres">
      <dgm:prSet presAssocID="{DBF00E5A-9F21-458C-941C-CD7CEE7B0F1F}" presName="vertFlow" presStyleCnt="0"/>
      <dgm:spPr/>
    </dgm:pt>
    <dgm:pt modelId="{A1C15DCC-5EA5-41B2-A4A4-51221105C655}" type="pres">
      <dgm:prSet presAssocID="{DBF00E5A-9F21-458C-941C-CD7CEE7B0F1F}" presName="header" presStyleLbl="node1" presStyleIdx="1" presStyleCnt="3" custScaleY="203174"/>
      <dgm:spPr/>
    </dgm:pt>
    <dgm:pt modelId="{EDB0E863-4C13-4BD5-B6DC-EF0DA053B615}" type="pres">
      <dgm:prSet presAssocID="{58427165-799F-4A97-A6A5-477B2E795611}" presName="parTrans" presStyleLbl="sibTrans2D1" presStyleIdx="1" presStyleCnt="3"/>
      <dgm:spPr>
        <a:prstGeom prst="leftArrow">
          <a:avLst/>
        </a:prstGeom>
      </dgm:spPr>
    </dgm:pt>
    <dgm:pt modelId="{1F2BD04F-E836-404D-98C7-F15D5AED22A3}" type="pres">
      <dgm:prSet presAssocID="{A9C84D65-1E12-4FE3-96E3-226752972123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C824C74A-E9F5-487D-A0CA-B313F2BB187D}" type="pres">
      <dgm:prSet presAssocID="{DBF00E5A-9F21-458C-941C-CD7CEE7B0F1F}" presName="hSp" presStyleCnt="0"/>
      <dgm:spPr/>
    </dgm:pt>
    <dgm:pt modelId="{8CA3995C-5048-4384-B7F5-9851CD7E53B2}" type="pres">
      <dgm:prSet presAssocID="{79AEAD09-7211-4B38-9742-6D3EDC65EFBE}" presName="vertFlow" presStyleCnt="0"/>
      <dgm:spPr/>
    </dgm:pt>
    <dgm:pt modelId="{B7A2FC23-FBBE-4C23-A428-A238BFBF9178}" type="pres">
      <dgm:prSet presAssocID="{79AEAD09-7211-4B38-9742-6D3EDC65EFBE}" presName="header" presStyleLbl="node1" presStyleIdx="2" presStyleCnt="3" custScaleY="203174"/>
      <dgm:spPr/>
    </dgm:pt>
    <dgm:pt modelId="{EF814DE7-0349-41CF-B20E-DF7234568FCE}" type="pres">
      <dgm:prSet presAssocID="{5BA7CCE6-FF23-45F4-868B-F8C0DA304E9F}" presName="parTrans" presStyleLbl="sibTrans2D1" presStyleIdx="2" presStyleCnt="3"/>
      <dgm:spPr>
        <a:prstGeom prst="leftArrow">
          <a:avLst/>
        </a:prstGeom>
      </dgm:spPr>
    </dgm:pt>
    <dgm:pt modelId="{69DEEAEA-E2D0-4185-8495-C10090DE949D}" type="pres">
      <dgm:prSet presAssocID="{7B0D137F-4ACF-4FAD-8087-1191C96370C3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D8230F08-FC80-4D98-BEE3-163F090A0BE9}" srcId="{79AEAD09-7211-4B38-9742-6D3EDC65EFBE}" destId="{7B0D137F-4ACF-4FAD-8087-1191C96370C3}" srcOrd="0" destOrd="0" parTransId="{5BA7CCE6-FF23-45F4-868B-F8C0DA304E9F}" sibTransId="{BF9274BF-7D53-45DB-A689-F7F17603B5A7}"/>
    <dgm:cxn modelId="{0B416408-8BDF-4103-8F53-A9F895F81B0B}" srcId="{DBF00E5A-9F21-458C-941C-CD7CEE7B0F1F}" destId="{A9C84D65-1E12-4FE3-96E3-226752972123}" srcOrd="0" destOrd="0" parTransId="{58427165-799F-4A97-A6A5-477B2E795611}" sibTransId="{9D5B0585-3035-45FF-8F30-0BFDBA58092A}"/>
    <dgm:cxn modelId="{C564C008-AEA8-41A0-B6C6-EA41EDFEAA6D}" type="presOf" srcId="{DBF00E5A-9F21-458C-941C-CD7CEE7B0F1F}" destId="{A1C15DCC-5EA5-41B2-A4A4-51221105C655}" srcOrd="0" destOrd="0" presId="urn:microsoft.com/office/officeart/2005/8/layout/lProcess1"/>
    <dgm:cxn modelId="{E5BDE411-72CA-45C5-ABB0-9124196C48CE}" type="presOf" srcId="{5BA7CCE6-FF23-45F4-868B-F8C0DA304E9F}" destId="{EF814DE7-0349-41CF-B20E-DF7234568FCE}" srcOrd="0" destOrd="0" presId="urn:microsoft.com/office/officeart/2005/8/layout/lProcess1"/>
    <dgm:cxn modelId="{CE744224-901F-4CAF-AA26-AFCBE5B8FE5D}" type="presOf" srcId="{A9C84D65-1E12-4FE3-96E3-226752972123}" destId="{1F2BD04F-E836-404D-98C7-F15D5AED22A3}" srcOrd="0" destOrd="0" presId="urn:microsoft.com/office/officeart/2005/8/layout/lProcess1"/>
    <dgm:cxn modelId="{ACF21934-E44F-4E48-96F4-3D80440B6B4E}" srcId="{530CA024-30D3-42BC-9305-2DBA998E5E91}" destId="{0BA375B2-7EEC-4CCD-B0C9-2D0C17D6A61D}" srcOrd="0" destOrd="0" parTransId="{D9C74445-9FE1-4A58-BCF2-ADFC05680910}" sibTransId="{737FA5E5-B808-4A6E-9DF7-42097131B533}"/>
    <dgm:cxn modelId="{F0FEEA3A-28AD-4C77-A07A-5599336B71AA}" srcId="{1C20EAA6-AE70-4797-A76F-BAAF9BC17070}" destId="{530CA024-30D3-42BC-9305-2DBA998E5E91}" srcOrd="0" destOrd="0" parTransId="{EB6F1DBD-A103-4D6B-BD5B-0C085B189D4A}" sibTransId="{A23B2AE1-022B-4B57-A472-C404E0FEBDDE}"/>
    <dgm:cxn modelId="{2BCEC33B-A62A-4650-8D94-1452C63E5EA9}" type="presOf" srcId="{D9C74445-9FE1-4A58-BCF2-ADFC05680910}" destId="{B791B48C-96C2-4B7B-86DA-B6F21F41013E}" srcOrd="0" destOrd="0" presId="urn:microsoft.com/office/officeart/2005/8/layout/lProcess1"/>
    <dgm:cxn modelId="{9AAA7B3D-20EF-4F1F-90D4-F9A64055A739}" type="presOf" srcId="{1C20EAA6-AE70-4797-A76F-BAAF9BC17070}" destId="{340D5521-EF1F-494C-AB5A-CC2C8B112B46}" srcOrd="0" destOrd="0" presId="urn:microsoft.com/office/officeart/2005/8/layout/lProcess1"/>
    <dgm:cxn modelId="{D63C145C-9131-4435-8A8C-7CDE597C99A8}" srcId="{1C20EAA6-AE70-4797-A76F-BAAF9BC17070}" destId="{79AEAD09-7211-4B38-9742-6D3EDC65EFBE}" srcOrd="2" destOrd="0" parTransId="{C32ECDE3-51DA-4977-A549-91F35EFE21EC}" sibTransId="{91714C96-E80B-42AD-B562-ED9A6575B069}"/>
    <dgm:cxn modelId="{BB63F042-92EB-42C6-AD80-25CE7F77FE8D}" type="presOf" srcId="{58427165-799F-4A97-A6A5-477B2E795611}" destId="{EDB0E863-4C13-4BD5-B6DC-EF0DA053B615}" srcOrd="0" destOrd="0" presId="urn:microsoft.com/office/officeart/2005/8/layout/lProcess1"/>
    <dgm:cxn modelId="{9C01D37E-C107-43D7-A02D-9E8C7E22A347}" type="presOf" srcId="{79AEAD09-7211-4B38-9742-6D3EDC65EFBE}" destId="{B7A2FC23-FBBE-4C23-A428-A238BFBF9178}" srcOrd="0" destOrd="0" presId="urn:microsoft.com/office/officeart/2005/8/layout/lProcess1"/>
    <dgm:cxn modelId="{1132C99B-F918-4E2B-A8FD-A1370501A018}" srcId="{1C20EAA6-AE70-4797-A76F-BAAF9BC17070}" destId="{DBF00E5A-9F21-458C-941C-CD7CEE7B0F1F}" srcOrd="1" destOrd="0" parTransId="{D3F92B99-5DB5-4A79-B1A0-E10804D3CCDA}" sibTransId="{AB185665-12B9-41B9-8FE7-85393CD71D47}"/>
    <dgm:cxn modelId="{2E830DA0-9C62-4BDA-B0EE-82C0ACC31325}" type="presOf" srcId="{7B0D137F-4ACF-4FAD-8087-1191C96370C3}" destId="{69DEEAEA-E2D0-4185-8495-C10090DE949D}" srcOrd="0" destOrd="0" presId="urn:microsoft.com/office/officeart/2005/8/layout/lProcess1"/>
    <dgm:cxn modelId="{779A33DC-82F5-4D4B-B9D6-7F52081838B4}" type="presOf" srcId="{0BA375B2-7EEC-4CCD-B0C9-2D0C17D6A61D}" destId="{C3FEF87D-782D-41FA-9702-96F93DE8595D}" srcOrd="0" destOrd="0" presId="urn:microsoft.com/office/officeart/2005/8/layout/lProcess1"/>
    <dgm:cxn modelId="{97045CF9-F971-40B7-B269-5F984960134F}" type="presOf" srcId="{530CA024-30D3-42BC-9305-2DBA998E5E91}" destId="{7840FB73-93D7-40C2-A32C-AE8C76B2A9CA}" srcOrd="0" destOrd="0" presId="urn:microsoft.com/office/officeart/2005/8/layout/lProcess1"/>
    <dgm:cxn modelId="{25D656EA-B8B5-4F10-A34B-1FE9325AB263}" type="presParOf" srcId="{340D5521-EF1F-494C-AB5A-CC2C8B112B46}" destId="{A3C15D91-8635-4293-A830-BDB51C15BC79}" srcOrd="0" destOrd="0" presId="urn:microsoft.com/office/officeart/2005/8/layout/lProcess1"/>
    <dgm:cxn modelId="{60B90458-7354-4BE6-810F-43C4A79FAF54}" type="presParOf" srcId="{A3C15D91-8635-4293-A830-BDB51C15BC79}" destId="{7840FB73-93D7-40C2-A32C-AE8C76B2A9CA}" srcOrd="0" destOrd="0" presId="urn:microsoft.com/office/officeart/2005/8/layout/lProcess1"/>
    <dgm:cxn modelId="{1128D2E3-712D-4513-86D9-F4136CFDD17E}" type="presParOf" srcId="{A3C15D91-8635-4293-A830-BDB51C15BC79}" destId="{B791B48C-96C2-4B7B-86DA-B6F21F41013E}" srcOrd="1" destOrd="0" presId="urn:microsoft.com/office/officeart/2005/8/layout/lProcess1"/>
    <dgm:cxn modelId="{08C8BC84-123C-4B09-A8AA-3EAC98495A59}" type="presParOf" srcId="{A3C15D91-8635-4293-A830-BDB51C15BC79}" destId="{C3FEF87D-782D-41FA-9702-96F93DE8595D}" srcOrd="2" destOrd="0" presId="urn:microsoft.com/office/officeart/2005/8/layout/lProcess1"/>
    <dgm:cxn modelId="{7E931725-D6CE-463C-888A-FADF45D34264}" type="presParOf" srcId="{340D5521-EF1F-494C-AB5A-CC2C8B112B46}" destId="{FA43ABA1-D25E-454C-A49C-4CCF93885556}" srcOrd="1" destOrd="0" presId="urn:microsoft.com/office/officeart/2005/8/layout/lProcess1"/>
    <dgm:cxn modelId="{F43ECABD-9333-40EF-A7AA-B368BA98E9B6}" type="presParOf" srcId="{340D5521-EF1F-494C-AB5A-CC2C8B112B46}" destId="{627DBF33-00C8-48CB-9747-425AB6AA34E1}" srcOrd="2" destOrd="0" presId="urn:microsoft.com/office/officeart/2005/8/layout/lProcess1"/>
    <dgm:cxn modelId="{EF202E32-9815-4835-A378-09BB713036C2}" type="presParOf" srcId="{627DBF33-00C8-48CB-9747-425AB6AA34E1}" destId="{A1C15DCC-5EA5-41B2-A4A4-51221105C655}" srcOrd="0" destOrd="0" presId="urn:microsoft.com/office/officeart/2005/8/layout/lProcess1"/>
    <dgm:cxn modelId="{A8FE99A0-0929-4932-8E90-0F3A154392A6}" type="presParOf" srcId="{627DBF33-00C8-48CB-9747-425AB6AA34E1}" destId="{EDB0E863-4C13-4BD5-B6DC-EF0DA053B615}" srcOrd="1" destOrd="0" presId="urn:microsoft.com/office/officeart/2005/8/layout/lProcess1"/>
    <dgm:cxn modelId="{94F6A3BF-2FE4-4B44-B769-BC98FC4C0125}" type="presParOf" srcId="{627DBF33-00C8-48CB-9747-425AB6AA34E1}" destId="{1F2BD04F-E836-404D-98C7-F15D5AED22A3}" srcOrd="2" destOrd="0" presId="urn:microsoft.com/office/officeart/2005/8/layout/lProcess1"/>
    <dgm:cxn modelId="{454AC0A5-2328-4225-BBFB-07B185227C31}" type="presParOf" srcId="{340D5521-EF1F-494C-AB5A-CC2C8B112B46}" destId="{C824C74A-E9F5-487D-A0CA-B313F2BB187D}" srcOrd="3" destOrd="0" presId="urn:microsoft.com/office/officeart/2005/8/layout/lProcess1"/>
    <dgm:cxn modelId="{BD93C1A8-6680-4B5F-84F5-2298E5B4D1FE}" type="presParOf" srcId="{340D5521-EF1F-494C-AB5A-CC2C8B112B46}" destId="{8CA3995C-5048-4384-B7F5-9851CD7E53B2}" srcOrd="4" destOrd="0" presId="urn:microsoft.com/office/officeart/2005/8/layout/lProcess1"/>
    <dgm:cxn modelId="{E0F519A0-A5E8-45B6-981B-6C0E126C5562}" type="presParOf" srcId="{8CA3995C-5048-4384-B7F5-9851CD7E53B2}" destId="{B7A2FC23-FBBE-4C23-A428-A238BFBF9178}" srcOrd="0" destOrd="0" presId="urn:microsoft.com/office/officeart/2005/8/layout/lProcess1"/>
    <dgm:cxn modelId="{8CE5EC84-8B3E-4465-BE51-24AC53E2C8A3}" type="presParOf" srcId="{8CA3995C-5048-4384-B7F5-9851CD7E53B2}" destId="{EF814DE7-0349-41CF-B20E-DF7234568FCE}" srcOrd="1" destOrd="0" presId="urn:microsoft.com/office/officeart/2005/8/layout/lProcess1"/>
    <dgm:cxn modelId="{6289FCBE-22D6-4467-A390-9B15C573CFFC}" type="presParOf" srcId="{8CA3995C-5048-4384-B7F5-9851CD7E53B2}" destId="{69DEEAEA-E2D0-4185-8495-C10090DE949D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CFFB1-8D0D-4F79-AD8E-CF6223CDDB19}">
      <dsp:nvSpPr>
        <dsp:cNvPr id="0" name=""/>
        <dsp:cNvSpPr/>
      </dsp:nvSpPr>
      <dsp:spPr>
        <a:xfrm>
          <a:off x="6240261" y="1611220"/>
          <a:ext cx="930463" cy="948076"/>
        </a:xfrm>
        <a:prstGeom prst="ellipse">
          <a:avLst/>
        </a:prstGeom>
        <a:solidFill>
          <a:srgbClr val="FFF48A"/>
        </a:solidFill>
        <a:ln w="9525" cap="flat" cmpd="sng" algn="ctr">
          <a:solidFill>
            <a:srgbClr val="FAC6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Nationell ekonom</a:t>
          </a:r>
        </a:p>
      </dsp:txBody>
      <dsp:txXfrm>
        <a:off x="6376524" y="1750063"/>
        <a:ext cx="657937" cy="670390"/>
      </dsp:txXfrm>
    </dsp:sp>
    <dsp:sp modelId="{7289E5F2-58EF-4BD2-BDF8-7C8B4B35FBCD}">
      <dsp:nvSpPr>
        <dsp:cNvPr id="0" name=""/>
        <dsp:cNvSpPr/>
      </dsp:nvSpPr>
      <dsp:spPr>
        <a:xfrm rot="12480033">
          <a:off x="4301632" y="1543886"/>
          <a:ext cx="2059147" cy="116015"/>
        </a:xfrm>
        <a:custGeom>
          <a:avLst/>
          <a:gdLst/>
          <a:ahLst/>
          <a:cxnLst/>
          <a:rect l="0" t="0" r="0" b="0"/>
          <a:pathLst>
            <a:path>
              <a:moveTo>
                <a:pt x="0" y="58007"/>
              </a:moveTo>
              <a:lnTo>
                <a:pt x="2059147" y="58007"/>
              </a:lnTo>
            </a:path>
          </a:pathLst>
        </a:custGeom>
        <a:noFill/>
        <a:ln w="9525" cap="flat" cmpd="sng" algn="ctr">
          <a:solidFill>
            <a:srgbClr val="005095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 rot="10800000">
        <a:off x="5279727" y="1550415"/>
        <a:ext cx="102957" cy="102957"/>
      </dsp:txXfrm>
    </dsp:sp>
    <dsp:sp modelId="{72141F40-E530-4EA8-ABC4-06CB9F0A8BBC}">
      <dsp:nvSpPr>
        <dsp:cNvPr id="0" name=""/>
        <dsp:cNvSpPr/>
      </dsp:nvSpPr>
      <dsp:spPr>
        <a:xfrm>
          <a:off x="3491687" y="644491"/>
          <a:ext cx="930463" cy="948076"/>
        </a:xfrm>
        <a:prstGeom prst="ellipse">
          <a:avLst/>
        </a:prstGeom>
        <a:solidFill>
          <a:srgbClr val="C4DB99"/>
        </a:solidFill>
        <a:ln w="9525" cap="flat" cmpd="sng" algn="ctr">
          <a:solidFill>
            <a:srgbClr val="39843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Regional ekonom</a:t>
          </a:r>
        </a:p>
      </dsp:txBody>
      <dsp:txXfrm>
        <a:off x="3627950" y="783334"/>
        <a:ext cx="657937" cy="670390"/>
      </dsp:txXfrm>
    </dsp:sp>
    <dsp:sp modelId="{14F5415B-A008-40FC-BD85-C838FA867871}">
      <dsp:nvSpPr>
        <dsp:cNvPr id="0" name=""/>
        <dsp:cNvSpPr/>
      </dsp:nvSpPr>
      <dsp:spPr>
        <a:xfrm rot="11971108">
          <a:off x="1618152" y="738279"/>
          <a:ext cx="1928960" cy="116015"/>
        </a:xfrm>
        <a:custGeom>
          <a:avLst/>
          <a:gdLst/>
          <a:ahLst/>
          <a:cxnLst/>
          <a:rect l="0" t="0" r="0" b="0"/>
          <a:pathLst>
            <a:path>
              <a:moveTo>
                <a:pt x="0" y="58007"/>
              </a:moveTo>
              <a:lnTo>
                <a:pt x="1928960" y="58007"/>
              </a:lnTo>
            </a:path>
          </a:pathLst>
        </a:custGeom>
        <a:noFill/>
        <a:ln w="9525" cap="flat" cmpd="sng" algn="ctr">
          <a:solidFill>
            <a:srgbClr val="005095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 rot="10800000">
        <a:off x="2534408" y="748063"/>
        <a:ext cx="96448" cy="96448"/>
      </dsp:txXfrm>
    </dsp:sp>
    <dsp:sp modelId="{D5D9F838-A9E6-460B-A494-22131A4363C1}">
      <dsp:nvSpPr>
        <dsp:cNvPr id="0" name=""/>
        <dsp:cNvSpPr/>
      </dsp:nvSpPr>
      <dsp:spPr>
        <a:xfrm>
          <a:off x="743114" y="5"/>
          <a:ext cx="930463" cy="948076"/>
        </a:xfrm>
        <a:prstGeom prst="ellipse">
          <a:avLst/>
        </a:prstGeom>
        <a:solidFill>
          <a:srgbClr val="F9D1D5"/>
        </a:solidFill>
        <a:ln w="9525" cap="flat" cmpd="sng" algn="ctr">
          <a:solidFill>
            <a:srgbClr val="E86C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Lokal ekonom</a:t>
          </a:r>
        </a:p>
      </dsp:txBody>
      <dsp:txXfrm>
        <a:off x="879377" y="138848"/>
        <a:ext cx="657937" cy="670390"/>
      </dsp:txXfrm>
    </dsp:sp>
    <dsp:sp modelId="{B6192D22-C1A0-4845-86FC-D1E4F249D04F}">
      <dsp:nvSpPr>
        <dsp:cNvPr id="0" name=""/>
        <dsp:cNvSpPr/>
      </dsp:nvSpPr>
      <dsp:spPr>
        <a:xfrm rot="9628892">
          <a:off x="1618152" y="1382765"/>
          <a:ext cx="1928960" cy="116015"/>
        </a:xfrm>
        <a:custGeom>
          <a:avLst/>
          <a:gdLst/>
          <a:ahLst/>
          <a:cxnLst/>
          <a:rect l="0" t="0" r="0" b="0"/>
          <a:pathLst>
            <a:path>
              <a:moveTo>
                <a:pt x="0" y="58007"/>
              </a:moveTo>
              <a:lnTo>
                <a:pt x="1928960" y="58007"/>
              </a:lnTo>
            </a:path>
          </a:pathLst>
        </a:custGeom>
        <a:noFill/>
        <a:ln w="9525" cap="flat" cmpd="sng" algn="ctr">
          <a:solidFill>
            <a:srgbClr val="005095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 rot="10800000">
        <a:off x="2534408" y="1392549"/>
        <a:ext cx="96448" cy="96448"/>
      </dsp:txXfrm>
    </dsp:sp>
    <dsp:sp modelId="{390A7E8B-357D-4E6B-8B5D-868474C68182}">
      <dsp:nvSpPr>
        <dsp:cNvPr id="0" name=""/>
        <dsp:cNvSpPr/>
      </dsp:nvSpPr>
      <dsp:spPr>
        <a:xfrm>
          <a:off x="743114" y="1288977"/>
          <a:ext cx="930463" cy="948076"/>
        </a:xfrm>
        <a:prstGeom prst="ellipse">
          <a:avLst/>
        </a:prstGeom>
        <a:solidFill>
          <a:srgbClr val="F9D1D5"/>
        </a:solidFill>
        <a:ln w="9525" cap="flat" cmpd="sng" algn="ctr">
          <a:solidFill>
            <a:srgbClr val="E86C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Lokal ekonom</a:t>
          </a:r>
        </a:p>
      </dsp:txBody>
      <dsp:txXfrm>
        <a:off x="879377" y="1427820"/>
        <a:ext cx="657937" cy="670390"/>
      </dsp:txXfrm>
    </dsp:sp>
    <dsp:sp modelId="{961E703A-72CC-441A-B4CD-677BB71CB324}">
      <dsp:nvSpPr>
        <dsp:cNvPr id="0" name=""/>
        <dsp:cNvSpPr/>
      </dsp:nvSpPr>
      <dsp:spPr>
        <a:xfrm rot="9119967">
          <a:off x="4301632" y="2510615"/>
          <a:ext cx="2059147" cy="116015"/>
        </a:xfrm>
        <a:custGeom>
          <a:avLst/>
          <a:gdLst/>
          <a:ahLst/>
          <a:cxnLst/>
          <a:rect l="0" t="0" r="0" b="0"/>
          <a:pathLst>
            <a:path>
              <a:moveTo>
                <a:pt x="0" y="58007"/>
              </a:moveTo>
              <a:lnTo>
                <a:pt x="2059147" y="58007"/>
              </a:lnTo>
            </a:path>
          </a:pathLst>
        </a:custGeom>
        <a:noFill/>
        <a:ln w="9525" cap="flat" cmpd="sng" algn="ctr">
          <a:solidFill>
            <a:srgbClr val="005095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 rot="10800000">
        <a:off x="5279727" y="2517144"/>
        <a:ext cx="102957" cy="102957"/>
      </dsp:txXfrm>
    </dsp:sp>
    <dsp:sp modelId="{AEF9DBBD-28F6-43D5-9409-057C350A5281}">
      <dsp:nvSpPr>
        <dsp:cNvPr id="0" name=""/>
        <dsp:cNvSpPr/>
      </dsp:nvSpPr>
      <dsp:spPr>
        <a:xfrm>
          <a:off x="3491687" y="2577949"/>
          <a:ext cx="930463" cy="948076"/>
        </a:xfrm>
        <a:prstGeom prst="ellipse">
          <a:avLst/>
        </a:prstGeom>
        <a:solidFill>
          <a:srgbClr val="C4DB99"/>
        </a:solidFill>
        <a:ln w="9525" cap="flat" cmpd="sng" algn="ctr">
          <a:solidFill>
            <a:srgbClr val="39843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Regional ekonom</a:t>
          </a:r>
        </a:p>
      </dsp:txBody>
      <dsp:txXfrm>
        <a:off x="3627950" y="2716792"/>
        <a:ext cx="657937" cy="670390"/>
      </dsp:txXfrm>
    </dsp:sp>
    <dsp:sp modelId="{E2D91FC6-095B-48DD-9625-51DE6E8BC8D1}">
      <dsp:nvSpPr>
        <dsp:cNvPr id="0" name=""/>
        <dsp:cNvSpPr/>
      </dsp:nvSpPr>
      <dsp:spPr>
        <a:xfrm rot="10800000">
          <a:off x="1673577" y="2993980"/>
          <a:ext cx="1818110" cy="116015"/>
        </a:xfrm>
        <a:custGeom>
          <a:avLst/>
          <a:gdLst/>
          <a:ahLst/>
          <a:cxnLst/>
          <a:rect l="0" t="0" r="0" b="0"/>
          <a:pathLst>
            <a:path>
              <a:moveTo>
                <a:pt x="0" y="58007"/>
              </a:moveTo>
              <a:lnTo>
                <a:pt x="1818110" y="58007"/>
              </a:lnTo>
            </a:path>
          </a:pathLst>
        </a:custGeom>
        <a:noFill/>
        <a:ln w="9525" cap="flat" cmpd="sng" algn="ctr">
          <a:solidFill>
            <a:srgbClr val="005095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 rot="10800000">
        <a:off x="2537179" y="3006535"/>
        <a:ext cx="90905" cy="90905"/>
      </dsp:txXfrm>
    </dsp:sp>
    <dsp:sp modelId="{FA9F679E-D182-48EE-BB35-E476BFEC4425}">
      <dsp:nvSpPr>
        <dsp:cNvPr id="0" name=""/>
        <dsp:cNvSpPr/>
      </dsp:nvSpPr>
      <dsp:spPr>
        <a:xfrm>
          <a:off x="743114" y="2577949"/>
          <a:ext cx="930463" cy="948076"/>
        </a:xfrm>
        <a:prstGeom prst="ellipse">
          <a:avLst/>
        </a:prstGeom>
        <a:solidFill>
          <a:srgbClr val="F9D1D5"/>
        </a:solidFill>
        <a:ln w="9525" cap="flat" cmpd="sng" algn="ctr">
          <a:solidFill>
            <a:srgbClr val="E86C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Lokal ekonom</a:t>
          </a:r>
        </a:p>
      </dsp:txBody>
      <dsp:txXfrm>
        <a:off x="879377" y="2716792"/>
        <a:ext cx="657937" cy="670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DA79-BB1E-4476-B47A-80283ECC2F1B}">
      <dsp:nvSpPr>
        <dsp:cNvPr id="0" name=""/>
        <dsp:cNvSpPr/>
      </dsp:nvSpPr>
      <dsp:spPr>
        <a:xfrm>
          <a:off x="3114875" y="551432"/>
          <a:ext cx="3677366" cy="3677366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A7D33-41E1-4E8C-BD6A-4211190214B5}">
      <dsp:nvSpPr>
        <dsp:cNvPr id="0" name=""/>
        <dsp:cNvSpPr/>
      </dsp:nvSpPr>
      <dsp:spPr>
        <a:xfrm>
          <a:off x="3114875" y="551432"/>
          <a:ext cx="3677366" cy="3677366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75E4C-B88C-42E9-83F0-45F6F86031E9}">
      <dsp:nvSpPr>
        <dsp:cNvPr id="0" name=""/>
        <dsp:cNvSpPr/>
      </dsp:nvSpPr>
      <dsp:spPr>
        <a:xfrm>
          <a:off x="3114875" y="551432"/>
          <a:ext cx="3677366" cy="3677366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AD737-4A8F-4C18-87E7-123F92A36715}">
      <dsp:nvSpPr>
        <dsp:cNvPr id="0" name=""/>
        <dsp:cNvSpPr/>
      </dsp:nvSpPr>
      <dsp:spPr>
        <a:xfrm>
          <a:off x="3114875" y="551432"/>
          <a:ext cx="3677366" cy="3677366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AB069-CBA5-4E11-8545-CACB1A016CD0}">
      <dsp:nvSpPr>
        <dsp:cNvPr id="0" name=""/>
        <dsp:cNvSpPr/>
      </dsp:nvSpPr>
      <dsp:spPr>
        <a:xfrm>
          <a:off x="3114875" y="551432"/>
          <a:ext cx="3677366" cy="3677366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B710F-4BE8-493F-AF25-2662A8393F4E}">
      <dsp:nvSpPr>
        <dsp:cNvPr id="0" name=""/>
        <dsp:cNvSpPr/>
      </dsp:nvSpPr>
      <dsp:spPr>
        <a:xfrm>
          <a:off x="4107003" y="1543560"/>
          <a:ext cx="1693110" cy="1693110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b="0" kern="1200" dirty="0">
            <a:solidFill>
              <a:schemeClr val="tx1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b="0" kern="1200" dirty="0">
              <a:solidFill>
                <a:schemeClr val="tx1"/>
              </a:solidFill>
            </a:rPr>
            <a:t>Riktlinjer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b="0" kern="1200" dirty="0">
            <a:solidFill>
              <a:schemeClr val="tx1"/>
            </a:solidFill>
          </a:endParaRPr>
        </a:p>
      </dsp:txBody>
      <dsp:txXfrm>
        <a:off x="4354953" y="1791510"/>
        <a:ext cx="1197210" cy="1197210"/>
      </dsp:txXfrm>
    </dsp:sp>
    <dsp:sp modelId="{4B33CD60-F024-47EB-8645-149AD2FEA225}">
      <dsp:nvSpPr>
        <dsp:cNvPr id="0" name=""/>
        <dsp:cNvSpPr/>
      </dsp:nvSpPr>
      <dsp:spPr>
        <a:xfrm>
          <a:off x="4360969" y="1510"/>
          <a:ext cx="1185177" cy="11851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Tydligt</a:t>
          </a:r>
        </a:p>
      </dsp:txBody>
      <dsp:txXfrm>
        <a:off x="4534534" y="175075"/>
        <a:ext cx="838047" cy="838047"/>
      </dsp:txXfrm>
    </dsp:sp>
    <dsp:sp modelId="{613F5140-C93B-444C-B43E-9D6EFAD1EB4E}">
      <dsp:nvSpPr>
        <dsp:cNvPr id="0" name=""/>
        <dsp:cNvSpPr/>
      </dsp:nvSpPr>
      <dsp:spPr>
        <a:xfrm>
          <a:off x="6069083" y="1242527"/>
          <a:ext cx="1185177" cy="118517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Utveckla</a:t>
          </a:r>
        </a:p>
      </dsp:txBody>
      <dsp:txXfrm>
        <a:off x="6242648" y="1416092"/>
        <a:ext cx="838047" cy="838047"/>
      </dsp:txXfrm>
    </dsp:sp>
    <dsp:sp modelId="{9E24C7E7-9511-4183-A529-64840C01B991}">
      <dsp:nvSpPr>
        <dsp:cNvPr id="0" name=""/>
        <dsp:cNvSpPr/>
      </dsp:nvSpPr>
      <dsp:spPr>
        <a:xfrm>
          <a:off x="5416642" y="3250535"/>
          <a:ext cx="1185177" cy="11851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Förklara</a:t>
          </a:r>
        </a:p>
      </dsp:txBody>
      <dsp:txXfrm>
        <a:off x="5590207" y="3424100"/>
        <a:ext cx="838047" cy="838047"/>
      </dsp:txXfrm>
    </dsp:sp>
    <dsp:sp modelId="{D3DF8E27-0DD2-4157-8F64-856215219A19}">
      <dsp:nvSpPr>
        <dsp:cNvPr id="0" name=""/>
        <dsp:cNvSpPr/>
      </dsp:nvSpPr>
      <dsp:spPr>
        <a:xfrm>
          <a:off x="3305297" y="3250535"/>
          <a:ext cx="1185177" cy="11851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För- och efternamn</a:t>
          </a:r>
        </a:p>
      </dsp:txBody>
      <dsp:txXfrm>
        <a:off x="3478862" y="3424100"/>
        <a:ext cx="838047" cy="838047"/>
      </dsp:txXfrm>
    </dsp:sp>
    <dsp:sp modelId="{8FC99F06-C9A3-4324-8156-141590780317}">
      <dsp:nvSpPr>
        <dsp:cNvPr id="0" name=""/>
        <dsp:cNvSpPr/>
      </dsp:nvSpPr>
      <dsp:spPr>
        <a:xfrm>
          <a:off x="2652855" y="1242527"/>
          <a:ext cx="1185177" cy="11851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Projekt-relaterat</a:t>
          </a:r>
        </a:p>
      </dsp:txBody>
      <dsp:txXfrm>
        <a:off x="2826420" y="1416092"/>
        <a:ext cx="838047" cy="838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DA79-BB1E-4476-B47A-80283ECC2F1B}">
      <dsp:nvSpPr>
        <dsp:cNvPr id="0" name=""/>
        <dsp:cNvSpPr/>
      </dsp:nvSpPr>
      <dsp:spPr>
        <a:xfrm>
          <a:off x="1998203" y="578546"/>
          <a:ext cx="2484062" cy="2484062"/>
        </a:xfrm>
        <a:prstGeom prst="blockArc">
          <a:avLst>
            <a:gd name="adj1" fmla="val 11880000"/>
            <a:gd name="adj2" fmla="val 16200000"/>
            <a:gd name="adj3" fmla="val 463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A7D33-41E1-4E8C-BD6A-4211190214B5}">
      <dsp:nvSpPr>
        <dsp:cNvPr id="0" name=""/>
        <dsp:cNvSpPr/>
      </dsp:nvSpPr>
      <dsp:spPr>
        <a:xfrm>
          <a:off x="1998203" y="578546"/>
          <a:ext cx="2484062" cy="2484062"/>
        </a:xfrm>
        <a:prstGeom prst="blockArc">
          <a:avLst>
            <a:gd name="adj1" fmla="val 7560000"/>
            <a:gd name="adj2" fmla="val 11880000"/>
            <a:gd name="adj3" fmla="val 46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75E4C-B88C-42E9-83F0-45F6F86031E9}">
      <dsp:nvSpPr>
        <dsp:cNvPr id="0" name=""/>
        <dsp:cNvSpPr/>
      </dsp:nvSpPr>
      <dsp:spPr>
        <a:xfrm>
          <a:off x="1998203" y="578546"/>
          <a:ext cx="2484062" cy="2484062"/>
        </a:xfrm>
        <a:prstGeom prst="blockArc">
          <a:avLst>
            <a:gd name="adj1" fmla="val 3240000"/>
            <a:gd name="adj2" fmla="val 7560000"/>
            <a:gd name="adj3" fmla="val 46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AD737-4A8F-4C18-87E7-123F92A36715}">
      <dsp:nvSpPr>
        <dsp:cNvPr id="0" name=""/>
        <dsp:cNvSpPr/>
      </dsp:nvSpPr>
      <dsp:spPr>
        <a:xfrm>
          <a:off x="1998203" y="578546"/>
          <a:ext cx="2484062" cy="2484062"/>
        </a:xfrm>
        <a:prstGeom prst="blockArc">
          <a:avLst>
            <a:gd name="adj1" fmla="val 20520000"/>
            <a:gd name="adj2" fmla="val 3240000"/>
            <a:gd name="adj3" fmla="val 4635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AB069-CBA5-4E11-8545-CACB1A016CD0}">
      <dsp:nvSpPr>
        <dsp:cNvPr id="0" name=""/>
        <dsp:cNvSpPr/>
      </dsp:nvSpPr>
      <dsp:spPr>
        <a:xfrm>
          <a:off x="1998203" y="578546"/>
          <a:ext cx="2484062" cy="2484062"/>
        </a:xfrm>
        <a:prstGeom prst="blockArc">
          <a:avLst>
            <a:gd name="adj1" fmla="val 16200000"/>
            <a:gd name="adj2" fmla="val 20520000"/>
            <a:gd name="adj3" fmla="val 46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B710F-4BE8-493F-AF25-2662A8393F4E}">
      <dsp:nvSpPr>
        <dsp:cNvPr id="0" name=""/>
        <dsp:cNvSpPr/>
      </dsp:nvSpPr>
      <dsp:spPr>
        <a:xfrm>
          <a:off x="2669080" y="1249423"/>
          <a:ext cx="1142309" cy="1142309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b="0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b="0" kern="1200" dirty="0">
              <a:solidFill>
                <a:schemeClr val="tx1"/>
              </a:solidFill>
            </a:rPr>
            <a:t>Riktlinjer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b="0" kern="1200" dirty="0">
            <a:solidFill>
              <a:schemeClr val="tx1"/>
            </a:solidFill>
          </a:endParaRPr>
        </a:p>
      </dsp:txBody>
      <dsp:txXfrm>
        <a:off x="2836367" y="1416710"/>
        <a:ext cx="807735" cy="807735"/>
      </dsp:txXfrm>
    </dsp:sp>
    <dsp:sp modelId="{4B33CD60-F024-47EB-8645-149AD2FEA225}">
      <dsp:nvSpPr>
        <dsp:cNvPr id="0" name=""/>
        <dsp:cNvSpPr/>
      </dsp:nvSpPr>
      <dsp:spPr>
        <a:xfrm>
          <a:off x="2407638" y="-205812"/>
          <a:ext cx="1665193" cy="16262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kern="1200" dirty="0">
              <a:solidFill>
                <a:schemeClr val="bg1"/>
              </a:solidFill>
            </a:rPr>
            <a:t>Tydligt</a:t>
          </a:r>
        </a:p>
      </dsp:txBody>
      <dsp:txXfrm>
        <a:off x="2651500" y="32353"/>
        <a:ext cx="1177469" cy="1149962"/>
      </dsp:txXfrm>
    </dsp:sp>
    <dsp:sp modelId="{613F5140-C93B-444C-B43E-9D6EFAD1EB4E}">
      <dsp:nvSpPr>
        <dsp:cNvPr id="0" name=""/>
        <dsp:cNvSpPr/>
      </dsp:nvSpPr>
      <dsp:spPr>
        <a:xfrm>
          <a:off x="3994291" y="1045856"/>
          <a:ext cx="799616" cy="79961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Utveckla</a:t>
          </a:r>
        </a:p>
      </dsp:txBody>
      <dsp:txXfrm>
        <a:off x="4111392" y="1162957"/>
        <a:ext cx="565414" cy="565414"/>
      </dsp:txXfrm>
    </dsp:sp>
    <dsp:sp modelId="{9E24C7E7-9511-4183-A529-64840C01B991}">
      <dsp:nvSpPr>
        <dsp:cNvPr id="0" name=""/>
        <dsp:cNvSpPr/>
      </dsp:nvSpPr>
      <dsp:spPr>
        <a:xfrm>
          <a:off x="3553554" y="2402305"/>
          <a:ext cx="799616" cy="7996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Förklara</a:t>
          </a:r>
        </a:p>
      </dsp:txBody>
      <dsp:txXfrm>
        <a:off x="3670655" y="2519406"/>
        <a:ext cx="565414" cy="565414"/>
      </dsp:txXfrm>
    </dsp:sp>
    <dsp:sp modelId="{D3DF8E27-0DD2-4157-8F64-856215219A19}">
      <dsp:nvSpPr>
        <dsp:cNvPr id="0" name=""/>
        <dsp:cNvSpPr/>
      </dsp:nvSpPr>
      <dsp:spPr>
        <a:xfrm>
          <a:off x="2127299" y="2402305"/>
          <a:ext cx="799616" cy="7996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För- och efternamn</a:t>
          </a:r>
        </a:p>
      </dsp:txBody>
      <dsp:txXfrm>
        <a:off x="2244400" y="2519406"/>
        <a:ext cx="565414" cy="565414"/>
      </dsp:txXfrm>
    </dsp:sp>
    <dsp:sp modelId="{8FC99F06-C9A3-4324-8156-141590780317}">
      <dsp:nvSpPr>
        <dsp:cNvPr id="0" name=""/>
        <dsp:cNvSpPr/>
      </dsp:nvSpPr>
      <dsp:spPr>
        <a:xfrm>
          <a:off x="1686562" y="1045856"/>
          <a:ext cx="799616" cy="7996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Projekt-relaterat</a:t>
          </a:r>
        </a:p>
      </dsp:txBody>
      <dsp:txXfrm>
        <a:off x="1803663" y="1162957"/>
        <a:ext cx="565414" cy="565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DA79-BB1E-4476-B47A-80283ECC2F1B}">
      <dsp:nvSpPr>
        <dsp:cNvPr id="0" name=""/>
        <dsp:cNvSpPr/>
      </dsp:nvSpPr>
      <dsp:spPr>
        <a:xfrm>
          <a:off x="2015919" y="391611"/>
          <a:ext cx="2619855" cy="2619855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A7D33-41E1-4E8C-BD6A-4211190214B5}">
      <dsp:nvSpPr>
        <dsp:cNvPr id="0" name=""/>
        <dsp:cNvSpPr/>
      </dsp:nvSpPr>
      <dsp:spPr>
        <a:xfrm>
          <a:off x="2015919" y="391611"/>
          <a:ext cx="2619855" cy="2619855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75E4C-B88C-42E9-83F0-45F6F86031E9}">
      <dsp:nvSpPr>
        <dsp:cNvPr id="0" name=""/>
        <dsp:cNvSpPr/>
      </dsp:nvSpPr>
      <dsp:spPr>
        <a:xfrm>
          <a:off x="2015919" y="391611"/>
          <a:ext cx="2619855" cy="2619855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AD737-4A8F-4C18-87E7-123F92A36715}">
      <dsp:nvSpPr>
        <dsp:cNvPr id="0" name=""/>
        <dsp:cNvSpPr/>
      </dsp:nvSpPr>
      <dsp:spPr>
        <a:xfrm>
          <a:off x="2024581" y="385373"/>
          <a:ext cx="2619855" cy="2619855"/>
        </a:xfrm>
        <a:prstGeom prst="blockArc">
          <a:avLst>
            <a:gd name="adj1" fmla="val 20447074"/>
            <a:gd name="adj2" fmla="val 3268680"/>
            <a:gd name="adj3" fmla="val 4636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AB069-CBA5-4E11-8545-CACB1A016CD0}">
      <dsp:nvSpPr>
        <dsp:cNvPr id="0" name=""/>
        <dsp:cNvSpPr/>
      </dsp:nvSpPr>
      <dsp:spPr>
        <a:xfrm>
          <a:off x="2026757" y="391565"/>
          <a:ext cx="2619855" cy="2619855"/>
        </a:xfrm>
        <a:prstGeom prst="blockArc">
          <a:avLst>
            <a:gd name="adj1" fmla="val 16170880"/>
            <a:gd name="adj2" fmla="val 20429439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B710F-4BE8-493F-AF25-2662A8393F4E}">
      <dsp:nvSpPr>
        <dsp:cNvPr id="0" name=""/>
        <dsp:cNvSpPr/>
      </dsp:nvSpPr>
      <dsp:spPr>
        <a:xfrm>
          <a:off x="2723335" y="1099027"/>
          <a:ext cx="1205022" cy="1205022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600" b="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 dirty="0">
              <a:solidFill>
                <a:schemeClr val="tx1"/>
              </a:solidFill>
            </a:rPr>
            <a:t>Riktlinjer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600" b="0" kern="1200" dirty="0">
            <a:solidFill>
              <a:schemeClr val="tx1"/>
            </a:solidFill>
          </a:endParaRPr>
        </a:p>
      </dsp:txBody>
      <dsp:txXfrm>
        <a:off x="2899806" y="1275498"/>
        <a:ext cx="852080" cy="852080"/>
      </dsp:txXfrm>
    </dsp:sp>
    <dsp:sp modelId="{4B33CD60-F024-47EB-8645-149AD2FEA225}">
      <dsp:nvSpPr>
        <dsp:cNvPr id="0" name=""/>
        <dsp:cNvSpPr/>
      </dsp:nvSpPr>
      <dsp:spPr>
        <a:xfrm>
          <a:off x="2904089" y="220"/>
          <a:ext cx="843515" cy="843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Tydligt</a:t>
          </a:r>
        </a:p>
      </dsp:txBody>
      <dsp:txXfrm>
        <a:off x="3027619" y="123750"/>
        <a:ext cx="596455" cy="596455"/>
      </dsp:txXfrm>
    </dsp:sp>
    <dsp:sp modelId="{613F5140-C93B-444C-B43E-9D6EFAD1EB4E}">
      <dsp:nvSpPr>
        <dsp:cNvPr id="0" name=""/>
        <dsp:cNvSpPr/>
      </dsp:nvSpPr>
      <dsp:spPr>
        <a:xfrm>
          <a:off x="3721616" y="453007"/>
          <a:ext cx="1642333" cy="164232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kern="1200" dirty="0">
              <a:solidFill>
                <a:schemeClr val="bg1"/>
              </a:solidFill>
            </a:rPr>
            <a:t>Utveckla</a:t>
          </a:r>
        </a:p>
      </dsp:txBody>
      <dsp:txXfrm>
        <a:off x="3962130" y="693520"/>
        <a:ext cx="1161305" cy="1161299"/>
      </dsp:txXfrm>
    </dsp:sp>
    <dsp:sp modelId="{9E24C7E7-9511-4183-A529-64840C01B991}">
      <dsp:nvSpPr>
        <dsp:cNvPr id="0" name=""/>
        <dsp:cNvSpPr/>
      </dsp:nvSpPr>
      <dsp:spPr>
        <a:xfrm>
          <a:off x="3656196" y="2314967"/>
          <a:ext cx="843515" cy="8435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Förklara</a:t>
          </a:r>
        </a:p>
      </dsp:txBody>
      <dsp:txXfrm>
        <a:off x="3779726" y="2438497"/>
        <a:ext cx="596455" cy="596455"/>
      </dsp:txXfrm>
    </dsp:sp>
    <dsp:sp modelId="{D3DF8E27-0DD2-4157-8F64-856215219A19}">
      <dsp:nvSpPr>
        <dsp:cNvPr id="0" name=""/>
        <dsp:cNvSpPr/>
      </dsp:nvSpPr>
      <dsp:spPr>
        <a:xfrm>
          <a:off x="2151982" y="2314967"/>
          <a:ext cx="843515" cy="8435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För- och efternamn</a:t>
          </a:r>
        </a:p>
      </dsp:txBody>
      <dsp:txXfrm>
        <a:off x="2275512" y="2438497"/>
        <a:ext cx="596455" cy="596455"/>
      </dsp:txXfrm>
    </dsp:sp>
    <dsp:sp modelId="{8FC99F06-C9A3-4324-8156-141590780317}">
      <dsp:nvSpPr>
        <dsp:cNvPr id="0" name=""/>
        <dsp:cNvSpPr/>
      </dsp:nvSpPr>
      <dsp:spPr>
        <a:xfrm>
          <a:off x="1687154" y="884375"/>
          <a:ext cx="843515" cy="8435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Projekt-relaterat</a:t>
          </a:r>
        </a:p>
      </dsp:txBody>
      <dsp:txXfrm>
        <a:off x="1810684" y="1007905"/>
        <a:ext cx="596455" cy="5964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DA79-BB1E-4476-B47A-80283ECC2F1B}">
      <dsp:nvSpPr>
        <dsp:cNvPr id="0" name=""/>
        <dsp:cNvSpPr/>
      </dsp:nvSpPr>
      <dsp:spPr>
        <a:xfrm>
          <a:off x="2215623" y="209853"/>
          <a:ext cx="2619855" cy="2619855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A7D33-41E1-4E8C-BD6A-4211190214B5}">
      <dsp:nvSpPr>
        <dsp:cNvPr id="0" name=""/>
        <dsp:cNvSpPr/>
      </dsp:nvSpPr>
      <dsp:spPr>
        <a:xfrm>
          <a:off x="2215623" y="209853"/>
          <a:ext cx="2619855" cy="2619855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75E4C-B88C-42E9-83F0-45F6F86031E9}">
      <dsp:nvSpPr>
        <dsp:cNvPr id="0" name=""/>
        <dsp:cNvSpPr/>
      </dsp:nvSpPr>
      <dsp:spPr>
        <a:xfrm>
          <a:off x="2215623" y="209853"/>
          <a:ext cx="2619855" cy="2619855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AD737-4A8F-4C18-87E7-123F92A36715}">
      <dsp:nvSpPr>
        <dsp:cNvPr id="0" name=""/>
        <dsp:cNvSpPr/>
      </dsp:nvSpPr>
      <dsp:spPr>
        <a:xfrm>
          <a:off x="2215623" y="209853"/>
          <a:ext cx="2619855" cy="2619855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AB069-CBA5-4E11-8545-CACB1A016CD0}">
      <dsp:nvSpPr>
        <dsp:cNvPr id="0" name=""/>
        <dsp:cNvSpPr/>
      </dsp:nvSpPr>
      <dsp:spPr>
        <a:xfrm>
          <a:off x="2215623" y="209853"/>
          <a:ext cx="2619855" cy="2619855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B710F-4BE8-493F-AF25-2662A8393F4E}">
      <dsp:nvSpPr>
        <dsp:cNvPr id="0" name=""/>
        <dsp:cNvSpPr/>
      </dsp:nvSpPr>
      <dsp:spPr>
        <a:xfrm>
          <a:off x="2923040" y="917270"/>
          <a:ext cx="1205022" cy="1205022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600" b="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 dirty="0">
              <a:solidFill>
                <a:schemeClr val="tx1"/>
              </a:solidFill>
            </a:rPr>
            <a:t>Riktlinjer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600" b="0" kern="1200" dirty="0">
            <a:solidFill>
              <a:schemeClr val="tx1"/>
            </a:solidFill>
          </a:endParaRPr>
        </a:p>
      </dsp:txBody>
      <dsp:txXfrm>
        <a:off x="3099511" y="1093741"/>
        <a:ext cx="852080" cy="852080"/>
      </dsp:txXfrm>
    </dsp:sp>
    <dsp:sp modelId="{4B33CD60-F024-47EB-8645-149AD2FEA225}">
      <dsp:nvSpPr>
        <dsp:cNvPr id="0" name=""/>
        <dsp:cNvSpPr/>
      </dsp:nvSpPr>
      <dsp:spPr>
        <a:xfrm>
          <a:off x="3103793" y="-181537"/>
          <a:ext cx="843515" cy="843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Tydligt</a:t>
          </a:r>
        </a:p>
      </dsp:txBody>
      <dsp:txXfrm>
        <a:off x="3227323" y="-58007"/>
        <a:ext cx="596455" cy="596455"/>
      </dsp:txXfrm>
    </dsp:sp>
    <dsp:sp modelId="{613F5140-C93B-444C-B43E-9D6EFAD1EB4E}">
      <dsp:nvSpPr>
        <dsp:cNvPr id="0" name=""/>
        <dsp:cNvSpPr/>
      </dsp:nvSpPr>
      <dsp:spPr>
        <a:xfrm>
          <a:off x="4320728" y="702617"/>
          <a:ext cx="843515" cy="84351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Utveckla</a:t>
          </a:r>
        </a:p>
      </dsp:txBody>
      <dsp:txXfrm>
        <a:off x="4444258" y="826147"/>
        <a:ext cx="596455" cy="596455"/>
      </dsp:txXfrm>
    </dsp:sp>
    <dsp:sp modelId="{9E24C7E7-9511-4183-A529-64840C01B991}">
      <dsp:nvSpPr>
        <dsp:cNvPr id="0" name=""/>
        <dsp:cNvSpPr/>
      </dsp:nvSpPr>
      <dsp:spPr>
        <a:xfrm>
          <a:off x="3470401" y="1747710"/>
          <a:ext cx="1614514" cy="16145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kern="1200" dirty="0">
              <a:solidFill>
                <a:schemeClr val="bg1"/>
              </a:solidFill>
            </a:rPr>
            <a:t>Förklara</a:t>
          </a:r>
        </a:p>
      </dsp:txBody>
      <dsp:txXfrm>
        <a:off x="3706841" y="1984150"/>
        <a:ext cx="1141634" cy="1141634"/>
      </dsp:txXfrm>
    </dsp:sp>
    <dsp:sp modelId="{D3DF8E27-0DD2-4157-8F64-856215219A19}">
      <dsp:nvSpPr>
        <dsp:cNvPr id="0" name=""/>
        <dsp:cNvSpPr/>
      </dsp:nvSpPr>
      <dsp:spPr>
        <a:xfrm>
          <a:off x="2351686" y="2133210"/>
          <a:ext cx="843515" cy="8435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För- och efternamn</a:t>
          </a:r>
        </a:p>
      </dsp:txBody>
      <dsp:txXfrm>
        <a:off x="2475216" y="2256740"/>
        <a:ext cx="596455" cy="596455"/>
      </dsp:txXfrm>
    </dsp:sp>
    <dsp:sp modelId="{8FC99F06-C9A3-4324-8156-141590780317}">
      <dsp:nvSpPr>
        <dsp:cNvPr id="0" name=""/>
        <dsp:cNvSpPr/>
      </dsp:nvSpPr>
      <dsp:spPr>
        <a:xfrm>
          <a:off x="1886858" y="702617"/>
          <a:ext cx="843515" cy="8435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Projekt-relaterat</a:t>
          </a:r>
        </a:p>
      </dsp:txBody>
      <dsp:txXfrm>
        <a:off x="2010388" y="826147"/>
        <a:ext cx="596455" cy="596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DA79-BB1E-4476-B47A-80283ECC2F1B}">
      <dsp:nvSpPr>
        <dsp:cNvPr id="0" name=""/>
        <dsp:cNvSpPr/>
      </dsp:nvSpPr>
      <dsp:spPr>
        <a:xfrm>
          <a:off x="2215623" y="197270"/>
          <a:ext cx="2619855" cy="2619855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A7D33-41E1-4E8C-BD6A-4211190214B5}">
      <dsp:nvSpPr>
        <dsp:cNvPr id="0" name=""/>
        <dsp:cNvSpPr/>
      </dsp:nvSpPr>
      <dsp:spPr>
        <a:xfrm>
          <a:off x="2215623" y="197270"/>
          <a:ext cx="2619855" cy="2619855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75E4C-B88C-42E9-83F0-45F6F86031E9}">
      <dsp:nvSpPr>
        <dsp:cNvPr id="0" name=""/>
        <dsp:cNvSpPr/>
      </dsp:nvSpPr>
      <dsp:spPr>
        <a:xfrm>
          <a:off x="2215623" y="197270"/>
          <a:ext cx="2619855" cy="2619855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AD737-4A8F-4C18-87E7-123F92A36715}">
      <dsp:nvSpPr>
        <dsp:cNvPr id="0" name=""/>
        <dsp:cNvSpPr/>
      </dsp:nvSpPr>
      <dsp:spPr>
        <a:xfrm>
          <a:off x="2215623" y="197270"/>
          <a:ext cx="2619855" cy="2619855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AB069-CBA5-4E11-8545-CACB1A016CD0}">
      <dsp:nvSpPr>
        <dsp:cNvPr id="0" name=""/>
        <dsp:cNvSpPr/>
      </dsp:nvSpPr>
      <dsp:spPr>
        <a:xfrm>
          <a:off x="2215623" y="197270"/>
          <a:ext cx="2619855" cy="2619855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B710F-4BE8-493F-AF25-2662A8393F4E}">
      <dsp:nvSpPr>
        <dsp:cNvPr id="0" name=""/>
        <dsp:cNvSpPr/>
      </dsp:nvSpPr>
      <dsp:spPr>
        <a:xfrm>
          <a:off x="2923040" y="904687"/>
          <a:ext cx="1205022" cy="1205022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600" b="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 dirty="0">
              <a:solidFill>
                <a:schemeClr val="tx1"/>
              </a:solidFill>
            </a:rPr>
            <a:t>Riktlinjer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600" b="0" kern="1200" dirty="0">
            <a:solidFill>
              <a:schemeClr val="tx1"/>
            </a:solidFill>
          </a:endParaRPr>
        </a:p>
      </dsp:txBody>
      <dsp:txXfrm>
        <a:off x="3099511" y="1081158"/>
        <a:ext cx="852080" cy="852080"/>
      </dsp:txXfrm>
    </dsp:sp>
    <dsp:sp modelId="{4B33CD60-F024-47EB-8645-149AD2FEA225}">
      <dsp:nvSpPr>
        <dsp:cNvPr id="0" name=""/>
        <dsp:cNvSpPr/>
      </dsp:nvSpPr>
      <dsp:spPr>
        <a:xfrm>
          <a:off x="3103793" y="-194120"/>
          <a:ext cx="843515" cy="843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Tydligt</a:t>
          </a:r>
        </a:p>
      </dsp:txBody>
      <dsp:txXfrm>
        <a:off x="3227323" y="-70590"/>
        <a:ext cx="596455" cy="596455"/>
      </dsp:txXfrm>
    </dsp:sp>
    <dsp:sp modelId="{613F5140-C93B-444C-B43E-9D6EFAD1EB4E}">
      <dsp:nvSpPr>
        <dsp:cNvPr id="0" name=""/>
        <dsp:cNvSpPr/>
      </dsp:nvSpPr>
      <dsp:spPr>
        <a:xfrm>
          <a:off x="4320728" y="690034"/>
          <a:ext cx="843515" cy="84351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Utveckla</a:t>
          </a:r>
        </a:p>
      </dsp:txBody>
      <dsp:txXfrm>
        <a:off x="4444258" y="813564"/>
        <a:ext cx="596455" cy="596455"/>
      </dsp:txXfrm>
    </dsp:sp>
    <dsp:sp modelId="{9E24C7E7-9511-4183-A529-64840C01B991}">
      <dsp:nvSpPr>
        <dsp:cNvPr id="0" name=""/>
        <dsp:cNvSpPr/>
      </dsp:nvSpPr>
      <dsp:spPr>
        <a:xfrm>
          <a:off x="3855900" y="2120627"/>
          <a:ext cx="843515" cy="8435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Förklara</a:t>
          </a:r>
        </a:p>
      </dsp:txBody>
      <dsp:txXfrm>
        <a:off x="3979430" y="2244157"/>
        <a:ext cx="596455" cy="596455"/>
      </dsp:txXfrm>
    </dsp:sp>
    <dsp:sp modelId="{D3DF8E27-0DD2-4157-8F64-856215219A19}">
      <dsp:nvSpPr>
        <dsp:cNvPr id="0" name=""/>
        <dsp:cNvSpPr/>
      </dsp:nvSpPr>
      <dsp:spPr>
        <a:xfrm>
          <a:off x="1941020" y="1709961"/>
          <a:ext cx="1664847" cy="16648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kern="1200" dirty="0">
              <a:solidFill>
                <a:schemeClr val="bg1"/>
              </a:solidFill>
            </a:rPr>
            <a:t>För- och efternamn</a:t>
          </a:r>
        </a:p>
      </dsp:txBody>
      <dsp:txXfrm>
        <a:off x="2184831" y="1953772"/>
        <a:ext cx="1177225" cy="1177225"/>
      </dsp:txXfrm>
    </dsp:sp>
    <dsp:sp modelId="{8FC99F06-C9A3-4324-8156-141590780317}">
      <dsp:nvSpPr>
        <dsp:cNvPr id="0" name=""/>
        <dsp:cNvSpPr/>
      </dsp:nvSpPr>
      <dsp:spPr>
        <a:xfrm>
          <a:off x="1886858" y="690034"/>
          <a:ext cx="843515" cy="8435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Projekt-relaterat</a:t>
          </a:r>
        </a:p>
      </dsp:txBody>
      <dsp:txXfrm>
        <a:off x="2010388" y="813564"/>
        <a:ext cx="596455" cy="5964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DA79-BB1E-4476-B47A-80283ECC2F1B}">
      <dsp:nvSpPr>
        <dsp:cNvPr id="0" name=""/>
        <dsp:cNvSpPr/>
      </dsp:nvSpPr>
      <dsp:spPr>
        <a:xfrm>
          <a:off x="2412886" y="391611"/>
          <a:ext cx="2619855" cy="2619855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A7D33-41E1-4E8C-BD6A-4211190214B5}">
      <dsp:nvSpPr>
        <dsp:cNvPr id="0" name=""/>
        <dsp:cNvSpPr/>
      </dsp:nvSpPr>
      <dsp:spPr>
        <a:xfrm>
          <a:off x="2412886" y="391611"/>
          <a:ext cx="2619855" cy="2619855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75E4C-B88C-42E9-83F0-45F6F86031E9}">
      <dsp:nvSpPr>
        <dsp:cNvPr id="0" name=""/>
        <dsp:cNvSpPr/>
      </dsp:nvSpPr>
      <dsp:spPr>
        <a:xfrm>
          <a:off x="2412886" y="391611"/>
          <a:ext cx="2619855" cy="2619855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AD737-4A8F-4C18-87E7-123F92A36715}">
      <dsp:nvSpPr>
        <dsp:cNvPr id="0" name=""/>
        <dsp:cNvSpPr/>
      </dsp:nvSpPr>
      <dsp:spPr>
        <a:xfrm>
          <a:off x="2412886" y="391611"/>
          <a:ext cx="2619855" cy="2619855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AB069-CBA5-4E11-8545-CACB1A016CD0}">
      <dsp:nvSpPr>
        <dsp:cNvPr id="0" name=""/>
        <dsp:cNvSpPr/>
      </dsp:nvSpPr>
      <dsp:spPr>
        <a:xfrm>
          <a:off x="2412886" y="391611"/>
          <a:ext cx="2619855" cy="2619855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B710F-4BE8-493F-AF25-2662A8393F4E}">
      <dsp:nvSpPr>
        <dsp:cNvPr id="0" name=""/>
        <dsp:cNvSpPr/>
      </dsp:nvSpPr>
      <dsp:spPr>
        <a:xfrm>
          <a:off x="3120302" y="1099027"/>
          <a:ext cx="1205022" cy="1205022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600" b="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 dirty="0">
              <a:solidFill>
                <a:schemeClr val="tx1"/>
              </a:solidFill>
            </a:rPr>
            <a:t>Riktlinjer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600" b="0" kern="1200" dirty="0">
            <a:solidFill>
              <a:schemeClr val="tx1"/>
            </a:solidFill>
          </a:endParaRPr>
        </a:p>
      </dsp:txBody>
      <dsp:txXfrm>
        <a:off x="3296773" y="1275498"/>
        <a:ext cx="852080" cy="852080"/>
      </dsp:txXfrm>
    </dsp:sp>
    <dsp:sp modelId="{4B33CD60-F024-47EB-8645-149AD2FEA225}">
      <dsp:nvSpPr>
        <dsp:cNvPr id="0" name=""/>
        <dsp:cNvSpPr/>
      </dsp:nvSpPr>
      <dsp:spPr>
        <a:xfrm>
          <a:off x="3301056" y="220"/>
          <a:ext cx="843515" cy="843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Tydligt</a:t>
          </a:r>
        </a:p>
      </dsp:txBody>
      <dsp:txXfrm>
        <a:off x="3424586" y="123750"/>
        <a:ext cx="596455" cy="596455"/>
      </dsp:txXfrm>
    </dsp:sp>
    <dsp:sp modelId="{613F5140-C93B-444C-B43E-9D6EFAD1EB4E}">
      <dsp:nvSpPr>
        <dsp:cNvPr id="0" name=""/>
        <dsp:cNvSpPr/>
      </dsp:nvSpPr>
      <dsp:spPr>
        <a:xfrm>
          <a:off x="4517990" y="884375"/>
          <a:ext cx="843515" cy="84351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Utveckla</a:t>
          </a:r>
        </a:p>
      </dsp:txBody>
      <dsp:txXfrm>
        <a:off x="4641520" y="1007905"/>
        <a:ext cx="596455" cy="596455"/>
      </dsp:txXfrm>
    </dsp:sp>
    <dsp:sp modelId="{9E24C7E7-9511-4183-A529-64840C01B991}">
      <dsp:nvSpPr>
        <dsp:cNvPr id="0" name=""/>
        <dsp:cNvSpPr/>
      </dsp:nvSpPr>
      <dsp:spPr>
        <a:xfrm>
          <a:off x="4053163" y="2314967"/>
          <a:ext cx="843515" cy="8435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Förklara</a:t>
          </a:r>
        </a:p>
      </dsp:txBody>
      <dsp:txXfrm>
        <a:off x="4176693" y="2438497"/>
        <a:ext cx="596455" cy="596455"/>
      </dsp:txXfrm>
    </dsp:sp>
    <dsp:sp modelId="{D3DF8E27-0DD2-4157-8F64-856215219A19}">
      <dsp:nvSpPr>
        <dsp:cNvPr id="0" name=""/>
        <dsp:cNvSpPr/>
      </dsp:nvSpPr>
      <dsp:spPr>
        <a:xfrm>
          <a:off x="2548948" y="2314967"/>
          <a:ext cx="843515" cy="8435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0" kern="1200" dirty="0">
              <a:solidFill>
                <a:schemeClr val="bg1"/>
              </a:solidFill>
            </a:rPr>
            <a:t>För- och efternamn</a:t>
          </a:r>
        </a:p>
      </dsp:txBody>
      <dsp:txXfrm>
        <a:off x="2672478" y="2438497"/>
        <a:ext cx="596455" cy="596455"/>
      </dsp:txXfrm>
    </dsp:sp>
    <dsp:sp modelId="{8FC99F06-C9A3-4324-8156-141590780317}">
      <dsp:nvSpPr>
        <dsp:cNvPr id="0" name=""/>
        <dsp:cNvSpPr/>
      </dsp:nvSpPr>
      <dsp:spPr>
        <a:xfrm>
          <a:off x="1689596" y="489850"/>
          <a:ext cx="1632565" cy="16325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kern="1200" dirty="0">
              <a:solidFill>
                <a:schemeClr val="bg1"/>
              </a:solidFill>
            </a:rPr>
            <a:t>Projektrelaterat</a:t>
          </a:r>
        </a:p>
      </dsp:txBody>
      <dsp:txXfrm>
        <a:off x="1928680" y="728934"/>
        <a:ext cx="1154397" cy="11543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0FB73-93D7-40C2-A32C-AE8C76B2A9CA}">
      <dsp:nvSpPr>
        <dsp:cNvPr id="0" name=""/>
        <dsp:cNvSpPr/>
      </dsp:nvSpPr>
      <dsp:spPr>
        <a:xfrm>
          <a:off x="7611" y="1426189"/>
          <a:ext cx="2563937" cy="129984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Möte med Anna Andersson om elevuppföljning i projektet.</a:t>
          </a:r>
          <a:endParaRPr lang="sv-SE" sz="2000" kern="1200" dirty="0"/>
        </a:p>
      </dsp:txBody>
      <dsp:txXfrm>
        <a:off x="45682" y="1464260"/>
        <a:ext cx="2487795" cy="1223703"/>
      </dsp:txXfrm>
    </dsp:sp>
    <dsp:sp modelId="{B791B48C-96C2-4B7B-86DA-B6F21F41013E}">
      <dsp:nvSpPr>
        <dsp:cNvPr id="0" name=""/>
        <dsp:cNvSpPr/>
      </dsp:nvSpPr>
      <dsp:spPr>
        <a:xfrm rot="5400000">
          <a:off x="1233493" y="2782121"/>
          <a:ext cx="112172" cy="112172"/>
        </a:xfrm>
        <a:prstGeom prst="leftArrow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EF87D-782D-41FA-9702-96F93DE8595D}">
      <dsp:nvSpPr>
        <dsp:cNvPr id="0" name=""/>
        <dsp:cNvSpPr/>
      </dsp:nvSpPr>
      <dsp:spPr>
        <a:xfrm>
          <a:off x="7611" y="2950380"/>
          <a:ext cx="2563937" cy="6409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dirty="0"/>
            <a:t>Möte</a:t>
          </a:r>
        </a:p>
      </dsp:txBody>
      <dsp:txXfrm>
        <a:off x="26385" y="2969154"/>
        <a:ext cx="2526389" cy="603436"/>
      </dsp:txXfrm>
    </dsp:sp>
    <dsp:sp modelId="{A1C15DCC-5EA5-41B2-A4A4-51221105C655}">
      <dsp:nvSpPr>
        <dsp:cNvPr id="0" name=""/>
        <dsp:cNvSpPr/>
      </dsp:nvSpPr>
      <dsp:spPr>
        <a:xfrm>
          <a:off x="2930499" y="1426189"/>
          <a:ext cx="2563937" cy="130231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353931"/>
            <a:satOff val="-45679"/>
            <a:lumOff val="224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Eget arbete med projektadministration.</a:t>
          </a:r>
          <a:endParaRPr lang="sv-SE" sz="2000" kern="1200" dirty="0"/>
        </a:p>
      </dsp:txBody>
      <dsp:txXfrm>
        <a:off x="2968642" y="1464332"/>
        <a:ext cx="2487651" cy="1226027"/>
      </dsp:txXfrm>
    </dsp:sp>
    <dsp:sp modelId="{EDB0E863-4C13-4BD5-B6DC-EF0DA053B615}">
      <dsp:nvSpPr>
        <dsp:cNvPr id="0" name=""/>
        <dsp:cNvSpPr/>
      </dsp:nvSpPr>
      <dsp:spPr>
        <a:xfrm rot="5400000">
          <a:off x="4156381" y="2784589"/>
          <a:ext cx="112172" cy="112172"/>
        </a:xfrm>
        <a:prstGeom prst="leftArrow">
          <a:avLst/>
        </a:prstGeom>
        <a:solidFill>
          <a:schemeClr val="accent1">
            <a:shade val="90000"/>
            <a:hueOff val="-363188"/>
            <a:satOff val="-45679"/>
            <a:lumOff val="219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BD04F-E836-404D-98C7-F15D5AED22A3}">
      <dsp:nvSpPr>
        <dsp:cNvPr id="0" name=""/>
        <dsp:cNvSpPr/>
      </dsp:nvSpPr>
      <dsp:spPr>
        <a:xfrm>
          <a:off x="2930499" y="2952847"/>
          <a:ext cx="2563937" cy="6409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dirty="0"/>
            <a:t>Eget arbete</a:t>
          </a:r>
        </a:p>
      </dsp:txBody>
      <dsp:txXfrm>
        <a:off x="2949273" y="2971621"/>
        <a:ext cx="2526389" cy="603436"/>
      </dsp:txXfrm>
    </dsp:sp>
    <dsp:sp modelId="{B7A2FC23-FBBE-4C23-A428-A238BFBF9178}">
      <dsp:nvSpPr>
        <dsp:cNvPr id="0" name=""/>
        <dsp:cNvSpPr/>
      </dsp:nvSpPr>
      <dsp:spPr>
        <a:xfrm>
          <a:off x="5853387" y="1426189"/>
          <a:ext cx="2563937" cy="130231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707862"/>
            <a:satOff val="-91358"/>
            <a:lumOff val="449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Motiverande samtal och uppföljning av tidigare samtal med projektdeltagare.</a:t>
          </a:r>
          <a:endParaRPr lang="sv-SE" sz="2000" kern="1200" dirty="0"/>
        </a:p>
      </dsp:txBody>
      <dsp:txXfrm>
        <a:off x="5891530" y="1464332"/>
        <a:ext cx="2487651" cy="1226027"/>
      </dsp:txXfrm>
    </dsp:sp>
    <dsp:sp modelId="{EF814DE7-0349-41CF-B20E-DF7234568FCE}">
      <dsp:nvSpPr>
        <dsp:cNvPr id="0" name=""/>
        <dsp:cNvSpPr/>
      </dsp:nvSpPr>
      <dsp:spPr>
        <a:xfrm rot="5400000">
          <a:off x="7079270" y="2784589"/>
          <a:ext cx="112172" cy="112172"/>
        </a:xfrm>
        <a:prstGeom prst="leftArrow">
          <a:avLst/>
        </a:prstGeom>
        <a:solidFill>
          <a:schemeClr val="accent1">
            <a:shade val="90000"/>
            <a:hueOff val="-726377"/>
            <a:satOff val="-91358"/>
            <a:lumOff val="439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EEAEA-E2D0-4185-8495-C10090DE949D}">
      <dsp:nvSpPr>
        <dsp:cNvPr id="0" name=""/>
        <dsp:cNvSpPr/>
      </dsp:nvSpPr>
      <dsp:spPr>
        <a:xfrm>
          <a:off x="5853387" y="2952847"/>
          <a:ext cx="2563937" cy="6409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dirty="0"/>
            <a:t>Samtal uppföljning</a:t>
          </a:r>
        </a:p>
      </dsp:txBody>
      <dsp:txXfrm>
        <a:off x="5872161" y="2971621"/>
        <a:ext cx="2526389" cy="603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C16F498-C489-43BA-AD6D-C950E5E1F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"/>
            <a:ext cx="12192000" cy="685772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23C4-216E-4437-8C6B-3EEA9302BB54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8AA-FAEC-405E-9E3B-C446B19D5462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6B936D-2EE2-49BE-ADC7-63BAD48B59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62" y="1442912"/>
            <a:ext cx="2785875" cy="27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708025"/>
            <a:ext cx="1007745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0" y="2101798"/>
            <a:ext cx="4930775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93921"/>
            <a:ext cx="4930775" cy="2830504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01798"/>
            <a:ext cx="49530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93920"/>
            <a:ext cx="4953000" cy="2830505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23C4-216E-4437-8C6B-3EEA9302BB54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8AA-FAEC-405E-9E3B-C446B19D54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5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7274" y="717550"/>
            <a:ext cx="10077451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23C4-216E-4437-8C6B-3EEA9302BB54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8AA-FAEC-405E-9E3B-C446B19D54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23C4-216E-4437-8C6B-3EEA9302BB54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8AA-FAEC-405E-9E3B-C446B19D54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03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6324" y="847725"/>
            <a:ext cx="4646211" cy="160020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266825"/>
            <a:ext cx="5010150" cy="459422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6325" y="2574188"/>
            <a:ext cx="4646211" cy="3294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23C4-216E-4437-8C6B-3EEA9302BB54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8AA-FAEC-405E-9E3B-C446B19D54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387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6325" y="847725"/>
            <a:ext cx="4646210" cy="160020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552451"/>
            <a:ext cx="5019675" cy="53086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6325" y="2574188"/>
            <a:ext cx="4646210" cy="3294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23C4-216E-4437-8C6B-3EEA9302BB54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8AA-FAEC-405E-9E3B-C446B19D54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543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56DF737-4391-4C4D-95CF-CF08CD717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0989" y="6318835"/>
            <a:ext cx="1289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75323C4-216E-4437-8C6B-3EEA9302BB54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0261B8D-E99A-4489-840D-D834BCC02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609" y="6318835"/>
            <a:ext cx="6249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6D24DF-7DF2-4CD1-B7A0-658B3C93E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1736" y="6318835"/>
            <a:ext cx="784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D06F8AA-FAEC-405E-9E3B-C446B19D546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95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32C3F61-23B3-4298-8920-9B9229F31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23C4-216E-4437-8C6B-3EEA9302BB54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8AA-FAEC-405E-9E3B-C446B19D5462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68D980B-C301-498F-A90B-1543F9AA99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29" y="5949768"/>
            <a:ext cx="739305" cy="7381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9A793E7-0AA1-476C-BAEB-232FE3E924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28975" y="1215446"/>
            <a:ext cx="5724526" cy="23876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BC44F78-85E5-4EBE-9487-B71B3214C3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8975" y="3695121"/>
            <a:ext cx="5724526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1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D259C79-FA60-4413-981C-F9B2C900F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9423" b="9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28975" y="1215446"/>
            <a:ext cx="5724526" cy="23876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8975" y="3695121"/>
            <a:ext cx="5724526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23C4-216E-4437-8C6B-3EEA9302BB54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8AA-FAEC-405E-9E3B-C446B19D5462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899AC52-F2BD-4B25-B25D-A41585A8C0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29" y="5949768"/>
            <a:ext cx="739305" cy="73813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F1223E1-A927-452A-BF45-AED3A931BD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4" y="6133184"/>
            <a:ext cx="528179" cy="44165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07E62AF-2BCF-4D0A-BF55-9F6D8576E8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2" y="6075151"/>
            <a:ext cx="1181493" cy="4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3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3F00D372-108B-4FE6-98EA-C72EA03E7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" y="-1"/>
            <a:ext cx="12189646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23C4-216E-4437-8C6B-3EEA9302BB54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8AA-FAEC-405E-9E3B-C446B19D5462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22815A23-176B-442E-BA0F-31DA350E29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29" y="5949768"/>
            <a:ext cx="739305" cy="7381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2417943-EB67-4FAD-A986-25D53EA637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28975" y="1215446"/>
            <a:ext cx="5724526" cy="23876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38AB12C-7120-4F81-B801-6B5BAF25C5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8975" y="3695121"/>
            <a:ext cx="5724526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C360B37-3F29-4062-9982-5C8BF32DE9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4" y="6133184"/>
            <a:ext cx="528179" cy="44165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20A5571-7E71-4F1E-96D0-1F1B9BF1A6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2" y="6075151"/>
            <a:ext cx="1181493" cy="4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4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3F31FCD-24FF-46C6-953B-4BD53218E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" b="1221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23C4-216E-4437-8C6B-3EEA9302BB54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8AA-FAEC-405E-9E3B-C446B19D5462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22815A23-176B-442E-BA0F-31DA350E29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29" y="5949768"/>
            <a:ext cx="739305" cy="7381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2417943-EB67-4FAD-A986-25D53EA637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28975" y="1215446"/>
            <a:ext cx="5724526" cy="23876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38AB12C-7120-4F81-B801-6B5BAF25C5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8975" y="3695121"/>
            <a:ext cx="5724526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1F921EC-A30F-420E-8AC6-EF59B236E7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4" y="6133184"/>
            <a:ext cx="528179" cy="44165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62A08DD-A797-452E-890F-58EC3E74F6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2" y="6075151"/>
            <a:ext cx="1181493" cy="4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3F31FCD-24FF-46C6-953B-4BD53218E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" b="99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23C4-216E-4437-8C6B-3EEA9302BB54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8AA-FAEC-405E-9E3B-C446B19D5462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22815A23-176B-442E-BA0F-31DA350E29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29" y="5949768"/>
            <a:ext cx="739305" cy="7381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2417943-EB67-4FAD-A986-25D53EA637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28975" y="1215446"/>
            <a:ext cx="5724526" cy="23876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38AB12C-7120-4F81-B801-6B5BAF25C5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8975" y="3695121"/>
            <a:ext cx="5724526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9CA6B90-2416-4607-9777-5D6EAFAF4C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4" y="6133184"/>
            <a:ext cx="528179" cy="44165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D6A524CF-1E98-44E9-8322-D22AE52371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2" y="6075151"/>
            <a:ext cx="1181493" cy="4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7274" y="717550"/>
            <a:ext cx="10077451" cy="1325563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4" y="2178050"/>
            <a:ext cx="10077451" cy="3723035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23C4-216E-4437-8C6B-3EEA9302BB54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8AA-FAEC-405E-9E3B-C446B19D54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664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799" y="717550"/>
            <a:ext cx="10077451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78050"/>
            <a:ext cx="4962525" cy="3723035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725" y="2178050"/>
            <a:ext cx="4962525" cy="3723035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23C4-216E-4437-8C6B-3EEA9302BB54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8AA-FAEC-405E-9E3B-C446B19D54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627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0989" y="6318835"/>
            <a:ext cx="1289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75323C4-216E-4437-8C6B-3EEA9302BB54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0609" y="6318835"/>
            <a:ext cx="6249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1736" y="6318835"/>
            <a:ext cx="784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D06F8AA-FAEC-405E-9E3B-C446B19D5462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FBC2C85-1AB7-4A1F-850E-40A88F88C21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29" y="5949768"/>
            <a:ext cx="739305" cy="73813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D5067F4-CE15-4BB6-830F-E34C84F461E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4" y="6133184"/>
            <a:ext cx="528179" cy="44165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A9A8ACB-4E4A-40D3-9D52-D0869C6B369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2" y="6075151"/>
            <a:ext cx="1181493" cy="4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7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7" r:id="rId2"/>
    <p:sldLayoutId id="2147483709" r:id="rId3"/>
    <p:sldLayoutId id="2147483708" r:id="rId4"/>
    <p:sldLayoutId id="2147483713" r:id="rId5"/>
    <p:sldLayoutId id="2147483712" r:id="rId6"/>
    <p:sldLayoutId id="2147483710" r:id="rId7"/>
    <p:sldLayoutId id="2147483698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58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 dirty="0"/>
              <a:t>Exempel</a:t>
            </a:r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482156"/>
              </p:ext>
            </p:extLst>
          </p:nvPr>
        </p:nvGraphicFramePr>
        <p:xfrm>
          <a:off x="1676604" y="992916"/>
          <a:ext cx="8424936" cy="502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02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dirty="0"/>
              <a:t>Kvalitetssäkring rapportering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004073"/>
              </p:ext>
            </p:extLst>
          </p:nvPr>
        </p:nvGraphicFramePr>
        <p:xfrm>
          <a:off x="2326283" y="2043113"/>
          <a:ext cx="7913839" cy="352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387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Granskning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28975" y="3938402"/>
            <a:ext cx="5724526" cy="1655762"/>
          </a:xfrm>
        </p:spPr>
        <p:txBody>
          <a:bodyPr/>
          <a:lstStyle/>
          <a:p>
            <a:pPr algn="l"/>
            <a:r>
              <a:rPr lang="sv-SE" sz="1800" dirty="0">
                <a:latin typeface="Whitney Medium"/>
                <a:cs typeface="Whitney Medium"/>
              </a:rPr>
              <a:t>Efter att lokala och regionala ekonomer kvalitetssäkrat ansökan om utbetalning genomförs en sista granskning innan ansökan om utbetalning sammanställs och skickas till ESF av SKL.</a:t>
            </a:r>
          </a:p>
          <a:p>
            <a:pPr algn="l"/>
            <a:endParaRPr lang="sv-SE" sz="1800" dirty="0">
              <a:latin typeface="Whitney Medium"/>
              <a:cs typeface="Whitney Medium"/>
            </a:endParaRPr>
          </a:p>
          <a:p>
            <a:pPr algn="l"/>
            <a:r>
              <a:rPr lang="sv-SE" sz="1800" dirty="0">
                <a:latin typeface="Whitney Medium"/>
                <a:cs typeface="Whitney Medium"/>
              </a:rPr>
              <a:t>Kvalitetssäkringsprocess ökar kvalitén på det ekonomiska underlaget vilket minskar risken för återkrav av ESF-medel. </a:t>
            </a:r>
            <a:endParaRPr lang="sv-SE" sz="1800" baseline="30000" dirty="0">
              <a:latin typeface="Whitney Medium"/>
              <a:cs typeface="Whitney Medium"/>
            </a:endParaRPr>
          </a:p>
          <a:p>
            <a:pPr algn="l"/>
            <a:endParaRPr lang="sv-SE" sz="1800" dirty="0">
              <a:latin typeface="Whitney Medium"/>
              <a:cs typeface="Whitney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8406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EADC9A4-5F48-48B3-87E8-4CAE3DF3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847725"/>
            <a:ext cx="5282530" cy="1600200"/>
          </a:xfrm>
        </p:spPr>
        <p:txBody>
          <a:bodyPr anchor="t"/>
          <a:lstStyle/>
          <a:p>
            <a:r>
              <a:rPr lang="sv-SE" dirty="0"/>
              <a:t>Riktlinjer fritextfält tidrapport</a:t>
            </a:r>
          </a:p>
        </p:txBody>
      </p:sp>
      <p:graphicFrame>
        <p:nvGraphicFramePr>
          <p:cNvPr id="8" name="Platshållare för innehåll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906965"/>
              </p:ext>
            </p:extLst>
          </p:nvPr>
        </p:nvGraphicFramePr>
        <p:xfrm>
          <a:off x="2636031" y="1434955"/>
          <a:ext cx="9907117" cy="446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371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383397" y="1542616"/>
            <a:ext cx="6141528" cy="2387600"/>
          </a:xfrm>
        </p:spPr>
        <p:txBody>
          <a:bodyPr anchor="ctr"/>
          <a:lstStyle/>
          <a:p>
            <a:pPr lvl="0" algn="l">
              <a:lnSpc>
                <a:spcPct val="150000"/>
              </a:lnSpc>
            </a:pPr>
            <a:r>
              <a:rPr lang="sv-SE" sz="1800" dirty="0"/>
              <a:t>En person som inte är insatt i arbetsuppgifterna ska med hjälp av det som står i fritextfältet ”beskrivning av arbetsinsatser” kunna utläsa vilken arbetsuppgift som utförts och se att den är projektrelaterad. Var noga med att formulera fullständiga och tydliga meningar.</a:t>
            </a:r>
          </a:p>
        </p:txBody>
      </p:sp>
      <p:graphicFrame>
        <p:nvGraphicFramePr>
          <p:cNvPr id="8" name="Platshållare för innehåll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708368"/>
              </p:ext>
            </p:extLst>
          </p:nvPr>
        </p:nvGraphicFramePr>
        <p:xfrm>
          <a:off x="6564411" y="280129"/>
          <a:ext cx="6480470" cy="3016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56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383397" y="1542616"/>
            <a:ext cx="6141528" cy="2387600"/>
          </a:xfrm>
        </p:spPr>
        <p:txBody>
          <a:bodyPr anchor="ctr"/>
          <a:lstStyle/>
          <a:p>
            <a:pPr lvl="0" algn="l">
              <a:lnSpc>
                <a:spcPct val="150000"/>
              </a:lnSpc>
            </a:pPr>
            <a:r>
              <a:rPr lang="sv-SE" sz="1800" dirty="0"/>
              <a:t>Skriv inte enbart ett ord i fritextfältet utan utveckla det till en mening som beskriver vilka arbetsuppgifter som utförts.</a:t>
            </a:r>
            <a:br>
              <a:rPr lang="sv-SE" sz="1800" dirty="0"/>
            </a:br>
            <a:r>
              <a:rPr lang="sv-SE" sz="1800" dirty="0"/>
              <a:t>Exempel på oklara beskrivningar är information, träff, inläsning, rådgivning, samtal, möte, genomförande, arbetsgrupp.</a:t>
            </a:r>
          </a:p>
        </p:txBody>
      </p:sp>
      <p:graphicFrame>
        <p:nvGraphicFramePr>
          <p:cNvPr id="5" name="Platshållare för innehåll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233188"/>
              </p:ext>
            </p:extLst>
          </p:nvPr>
        </p:nvGraphicFramePr>
        <p:xfrm>
          <a:off x="6087664" y="268448"/>
          <a:ext cx="7051103" cy="318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50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383397" y="1542616"/>
            <a:ext cx="6141528" cy="2387600"/>
          </a:xfrm>
        </p:spPr>
        <p:txBody>
          <a:bodyPr anchor="ctr"/>
          <a:lstStyle/>
          <a:p>
            <a:pPr lvl="0" algn="l">
              <a:lnSpc>
                <a:spcPct val="150000"/>
              </a:lnSpc>
            </a:pPr>
            <a:r>
              <a:rPr lang="sv-SE" sz="1800" dirty="0"/>
              <a:t>Undvik förkortningar. Det som är självklart för dig är inte nödvändigtvis det för den som granskar tidrapporten.</a:t>
            </a:r>
          </a:p>
        </p:txBody>
      </p:sp>
      <p:graphicFrame>
        <p:nvGraphicFramePr>
          <p:cNvPr id="5" name="Platshållare för innehåll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535403"/>
              </p:ext>
            </p:extLst>
          </p:nvPr>
        </p:nvGraphicFramePr>
        <p:xfrm>
          <a:off x="6087664" y="268448"/>
          <a:ext cx="7051103" cy="318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1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383397" y="1542616"/>
            <a:ext cx="6141528" cy="2387600"/>
          </a:xfrm>
        </p:spPr>
        <p:txBody>
          <a:bodyPr anchor="ctr"/>
          <a:lstStyle/>
          <a:p>
            <a:pPr lvl="0" algn="l">
              <a:lnSpc>
                <a:spcPct val="150000"/>
              </a:lnSpc>
            </a:pPr>
            <a:r>
              <a:rPr lang="sv-SE" sz="1800" dirty="0"/>
              <a:t>Hänvisningar till andra personer görs med för-och efternamn samt gärna deras funktion i projektet.</a:t>
            </a:r>
            <a:br>
              <a:rPr lang="sv-SE" sz="1800" dirty="0"/>
            </a:br>
            <a:r>
              <a:rPr lang="sv-SE" sz="1800" dirty="0"/>
              <a:t>OBS! elever (deltagare) ska inte namnges i tidrapporten.</a:t>
            </a:r>
          </a:p>
        </p:txBody>
      </p:sp>
      <p:graphicFrame>
        <p:nvGraphicFramePr>
          <p:cNvPr id="5" name="Platshållare för innehåll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886934"/>
              </p:ext>
            </p:extLst>
          </p:nvPr>
        </p:nvGraphicFramePr>
        <p:xfrm>
          <a:off x="6087664" y="268448"/>
          <a:ext cx="7051103" cy="318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26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383397" y="1542616"/>
            <a:ext cx="6141528" cy="2387600"/>
          </a:xfrm>
        </p:spPr>
        <p:txBody>
          <a:bodyPr anchor="ctr"/>
          <a:lstStyle/>
          <a:p>
            <a:pPr lvl="0" algn="l">
              <a:lnSpc>
                <a:spcPct val="150000"/>
              </a:lnSpc>
            </a:pPr>
            <a:r>
              <a:rPr lang="sv-SE" sz="1800" dirty="0"/>
              <a:t>Tänk på att tid som läggs på ordinarie verksamhet, dvs. ej projektrelaterad, inte är stödberättigad och får inte tas upp som arbetstid i projektet. Arbetsplatsträffar (APT) är ett exempel på en icke stödberättigad aktivitet.</a:t>
            </a:r>
          </a:p>
        </p:txBody>
      </p:sp>
      <p:graphicFrame>
        <p:nvGraphicFramePr>
          <p:cNvPr id="5" name="Platshållare för innehåll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160286"/>
              </p:ext>
            </p:extLst>
          </p:nvPr>
        </p:nvGraphicFramePr>
        <p:xfrm>
          <a:off x="6087664" y="268448"/>
          <a:ext cx="7051103" cy="318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034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3">
      <a:dk1>
        <a:srgbClr val="005F21"/>
      </a:dk1>
      <a:lt1>
        <a:srgbClr val="FFFFFF"/>
      </a:lt1>
      <a:dk2>
        <a:srgbClr val="3A3838"/>
      </a:dk2>
      <a:lt2>
        <a:srgbClr val="E7E6E6"/>
      </a:lt2>
      <a:accent1>
        <a:srgbClr val="005F21"/>
      </a:accent1>
      <a:accent2>
        <a:srgbClr val="005596"/>
      </a:accent2>
      <a:accent3>
        <a:srgbClr val="FAB407"/>
      </a:accent3>
      <a:accent4>
        <a:srgbClr val="EE7AAE"/>
      </a:accent4>
      <a:accent5>
        <a:srgbClr val="A6D96A"/>
      </a:accent5>
      <a:accent6>
        <a:srgbClr val="94D3E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-prove_grundpresentation_generell.potx" id="{C804F807-3CC2-4415-B39C-2B1BA75CB6F5}" vid="{E94A67A1-9723-4368-B5C4-8B7A3499F4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Im-prove_grundpresentation_generell</Template>
  <TotalTime>262</TotalTime>
  <Words>277</Words>
  <Application>Microsoft Office PowerPoint</Application>
  <PresentationFormat>Bredbild</PresentationFormat>
  <Paragraphs>66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Whitney Medium</vt:lpstr>
      <vt:lpstr>Office-tema</vt:lpstr>
      <vt:lpstr>PowerPoint-presentation</vt:lpstr>
      <vt:lpstr>Kvalitetssäkring rapportering</vt:lpstr>
      <vt:lpstr>Granskning</vt:lpstr>
      <vt:lpstr>Riktlinjer fritextfält tidrapport</vt:lpstr>
      <vt:lpstr>En person som inte är insatt i arbetsuppgifterna ska med hjälp av det som står i fritextfältet ”beskrivning av arbetsinsatser” kunna utläsa vilken arbetsuppgift som utförts och se att den är projektrelaterad. Var noga med att formulera fullständiga och tydliga meningar.</vt:lpstr>
      <vt:lpstr>Skriv inte enbart ett ord i fritextfältet utan utveckla det till en mening som beskriver vilka arbetsuppgifter som utförts. Exempel på oklara beskrivningar är information, träff, inläsning, rådgivning, samtal, möte, genomförande, arbetsgrupp.</vt:lpstr>
      <vt:lpstr>Undvik förkortningar. Det som är självklart för dig är inte nödvändigtvis det för den som granskar tidrapporten.</vt:lpstr>
      <vt:lpstr>Hänvisningar till andra personer görs med för-och efternamn samt gärna deras funktion i projektet. OBS! elever (deltagare) ska inte namnges i tidrapporten.</vt:lpstr>
      <vt:lpstr>Tänk på att tid som läggs på ordinarie verksamhet, dvs. ej projektrelaterad, inte är stödberättigad och får inte tas upp som arbetstid i projektet. Arbetsplatsträffar (APT) är ett exempel på en icke stödberättigad aktivitet.</vt:lpstr>
      <vt:lpstr>Exempel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Sundberg carolin</dc:creator>
  <cp:lastModifiedBy>Emma Frisk Nävarp</cp:lastModifiedBy>
  <cp:revision>19</cp:revision>
  <dcterms:created xsi:type="dcterms:W3CDTF">2019-03-06T07:57:24Z</dcterms:created>
  <dcterms:modified xsi:type="dcterms:W3CDTF">2020-06-01T10:15:21Z</dcterms:modified>
</cp:coreProperties>
</file>