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sldIdLst>
    <p:sldId id="267" r:id="rId5"/>
    <p:sldId id="269" r:id="rId6"/>
    <p:sldId id="270" r:id="rId7"/>
    <p:sldId id="263" r:id="rId8"/>
    <p:sldId id="266" r:id="rId9"/>
    <p:sldId id="265" r:id="rId10"/>
    <p:sldId id="268" r:id="rId11"/>
    <p:sldId id="271" r:id="rId12"/>
  </p:sldIdLst>
  <p:sldSz cx="9144000" cy="6858000" type="screen4x3"/>
  <p:notesSz cx="6794500" cy="99314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sanne Sandgren" initials="SS" lastIdx="1" clrIdx="0">
    <p:extLst>
      <p:ext uri="{19B8F6BF-5375-455C-9EA6-DF929625EA0E}">
        <p15:presenceInfo xmlns:p15="http://schemas.microsoft.com/office/powerpoint/2012/main" userId="S-1-5-21-2065753588-3093254513-2873086428-1235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F27E"/>
    <a:srgbClr val="F1FAB4"/>
    <a:srgbClr val="DCFF00"/>
    <a:srgbClr val="CDFA00"/>
    <a:srgbClr val="C3F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7" autoAdjust="0"/>
    <p:restoredTop sz="73018" autoAdjust="0"/>
  </p:normalViewPr>
  <p:slideViewPr>
    <p:cSldViewPr>
      <p:cViewPr varScale="1">
        <p:scale>
          <a:sx n="45" d="100"/>
          <a:sy n="45" d="100"/>
        </p:scale>
        <p:origin x="1336" y="176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217" y="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4" y="4717415"/>
            <a:ext cx="4982633" cy="4469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217" y="9434830"/>
            <a:ext cx="2944283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ED27EED-D5BA-4A02-8CD0-F50F70D042E9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028731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27EED-D5BA-4A02-8CD0-F50F70D042E9}" type="slidenum">
              <a:rPr lang="sv-SE" altLang="sv-SE" smtClean="0"/>
              <a:pPr/>
              <a:t>1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33817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27EED-D5BA-4A02-8CD0-F50F70D042E9}" type="slidenum">
              <a:rPr lang="sv-SE" altLang="sv-SE" smtClean="0"/>
              <a:pPr/>
              <a:t>2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747349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27EED-D5BA-4A02-8CD0-F50F70D042E9}" type="slidenum">
              <a:rPr lang="sv-SE" altLang="sv-SE" smtClean="0"/>
              <a:pPr/>
              <a:t>3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72612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27EED-D5BA-4A02-8CD0-F50F70D042E9}" type="slidenum">
              <a:rPr lang="sv-SE" altLang="sv-SE" smtClean="0"/>
              <a:pPr/>
              <a:t>4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572620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27EED-D5BA-4A02-8CD0-F50F70D042E9}" type="slidenum">
              <a:rPr lang="sv-SE" altLang="sv-SE" smtClean="0"/>
              <a:pPr/>
              <a:t>5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537012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27EED-D5BA-4A02-8CD0-F50F70D042E9}" type="slidenum">
              <a:rPr lang="sv-SE" altLang="sv-SE" smtClean="0"/>
              <a:pPr/>
              <a:t>6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25205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27EED-D5BA-4A02-8CD0-F50F70D042E9}" type="slidenum">
              <a:rPr lang="sv-SE" altLang="sv-SE" smtClean="0"/>
              <a:pPr/>
              <a:t>7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813019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27EED-D5BA-4A02-8CD0-F50F70D042E9}" type="slidenum">
              <a:rPr lang="sv-SE" altLang="sv-SE" smtClean="0"/>
              <a:pPr/>
              <a:t>8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824547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B50A2-3281-4F6B-8734-6F77B39A28E6}" type="datetime1">
              <a:rPr lang="sv-SE"/>
              <a:pPr>
                <a:defRPr/>
              </a:pPr>
              <a:t>2018-09-07</a:t>
            </a:fld>
            <a:endParaRPr lang="sv-SE" sz="1400">
              <a:latin typeface="Times" charset="0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•</a:t>
            </a:r>
            <a:r>
              <a:rPr lang="sv-SE">
                <a:solidFill>
                  <a:schemeClr val="tx1"/>
                </a:solidFill>
              </a:rPr>
              <a:t>                   </a:t>
            </a:r>
            <a:r>
              <a:rPr lang="sv-SE"/>
              <a:t>•  </a:t>
            </a:r>
            <a:r>
              <a:rPr lang="sv-SE">
                <a:solidFill>
                  <a:schemeClr val="tx1"/>
                </a:solidFill>
              </a:rPr>
              <a:t> SKAPAD AV  </a:t>
            </a:r>
            <a:endParaRPr lang="sv-SE" sz="140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8496F-5366-4D40-84F4-AE39D45F694C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67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073F4-3298-40D6-96A1-CE65AB80E2D2}" type="datetime1">
              <a:rPr lang="sv-SE"/>
              <a:pPr>
                <a:defRPr/>
              </a:pPr>
              <a:t>2018-09-07</a:t>
            </a:fld>
            <a:endParaRPr lang="sv-SE" sz="1400">
              <a:latin typeface="Times" charset="0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•</a:t>
            </a:r>
            <a:r>
              <a:rPr lang="sv-SE">
                <a:solidFill>
                  <a:schemeClr val="tx1"/>
                </a:solidFill>
              </a:rPr>
              <a:t>                   </a:t>
            </a:r>
            <a:r>
              <a:rPr lang="sv-SE"/>
              <a:t>•  </a:t>
            </a:r>
            <a:r>
              <a:rPr lang="sv-SE">
                <a:solidFill>
                  <a:schemeClr val="tx1"/>
                </a:solidFill>
              </a:rPr>
              <a:t> SKAPAD AV  </a:t>
            </a:r>
            <a:endParaRPr lang="sv-SE" sz="140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BD8DF-4AD3-4326-8394-9EB4586A7BE5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619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56388" y="2698750"/>
            <a:ext cx="1778000" cy="3643313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319213" y="2698750"/>
            <a:ext cx="5184775" cy="3643313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24321-C1CC-448D-AFDA-A6FBDD02DE56}" type="datetime1">
              <a:rPr lang="sv-SE"/>
              <a:pPr>
                <a:defRPr/>
              </a:pPr>
              <a:t>2018-09-07</a:t>
            </a:fld>
            <a:endParaRPr lang="sv-SE" sz="1400">
              <a:latin typeface="Times" charset="0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•</a:t>
            </a:r>
            <a:r>
              <a:rPr lang="sv-SE">
                <a:solidFill>
                  <a:schemeClr val="tx1"/>
                </a:solidFill>
              </a:rPr>
              <a:t>                   </a:t>
            </a:r>
            <a:r>
              <a:rPr lang="sv-SE"/>
              <a:t>•  </a:t>
            </a:r>
            <a:r>
              <a:rPr lang="sv-SE">
                <a:solidFill>
                  <a:schemeClr val="tx1"/>
                </a:solidFill>
              </a:rPr>
              <a:t> SKAPAD AV  </a:t>
            </a:r>
            <a:endParaRPr lang="sv-SE" sz="140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B89C67-3EE7-439B-A8DF-3F9396AECFBD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703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Rubrik och innehåll ö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19213" y="2698750"/>
            <a:ext cx="7113587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320800" y="3886200"/>
            <a:ext cx="7113588" cy="11509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20800" y="5189538"/>
            <a:ext cx="7113588" cy="1152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143A2-45F2-465F-BECB-1A17175BD971}" type="datetime1">
              <a:rPr lang="sv-SE"/>
              <a:pPr>
                <a:defRPr/>
              </a:pPr>
              <a:t>2018-09-07</a:t>
            </a:fld>
            <a:endParaRPr lang="sv-SE" sz="1400">
              <a:latin typeface="Times" charset="0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•</a:t>
            </a:r>
            <a:r>
              <a:rPr lang="sv-SE">
                <a:solidFill>
                  <a:schemeClr val="tx1"/>
                </a:solidFill>
              </a:rPr>
              <a:t>                   </a:t>
            </a:r>
            <a:r>
              <a:rPr lang="sv-SE"/>
              <a:t>•  </a:t>
            </a:r>
            <a:r>
              <a:rPr lang="sv-SE">
                <a:solidFill>
                  <a:schemeClr val="tx1"/>
                </a:solidFill>
              </a:rPr>
              <a:t> SKAPAD AV  </a:t>
            </a:r>
            <a:endParaRPr lang="sv-SE" sz="140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857E2-E1A9-4B91-A11D-B7A31D92864B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449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074E3-1947-4AB3-A60D-8A52BF2700FB}" type="datetime1">
              <a:rPr lang="sv-SE"/>
              <a:pPr>
                <a:defRPr/>
              </a:pPr>
              <a:t>2018-09-07</a:t>
            </a:fld>
            <a:endParaRPr lang="sv-SE" sz="1400">
              <a:latin typeface="Times" charset="0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•</a:t>
            </a:r>
            <a:r>
              <a:rPr lang="sv-SE">
                <a:solidFill>
                  <a:schemeClr val="tx1"/>
                </a:solidFill>
              </a:rPr>
              <a:t>                   </a:t>
            </a:r>
            <a:r>
              <a:rPr lang="sv-SE"/>
              <a:t>•  </a:t>
            </a:r>
            <a:r>
              <a:rPr lang="sv-SE">
                <a:solidFill>
                  <a:schemeClr val="tx1"/>
                </a:solidFill>
              </a:rPr>
              <a:t> SKAPAD AV  </a:t>
            </a:r>
            <a:endParaRPr lang="sv-SE" sz="140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D37C5-F08D-445A-86DD-898B24CA459C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40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15CDF-8222-4996-856C-ABA1CEF838C0}" type="datetime1">
              <a:rPr lang="sv-SE"/>
              <a:pPr>
                <a:defRPr/>
              </a:pPr>
              <a:t>2018-09-07</a:t>
            </a:fld>
            <a:endParaRPr lang="sv-SE" sz="1400">
              <a:latin typeface="Times" charset="0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•</a:t>
            </a:r>
            <a:r>
              <a:rPr lang="sv-SE">
                <a:solidFill>
                  <a:schemeClr val="tx1"/>
                </a:solidFill>
              </a:rPr>
              <a:t>                   </a:t>
            </a:r>
            <a:r>
              <a:rPr lang="sv-SE"/>
              <a:t>•  </a:t>
            </a:r>
            <a:r>
              <a:rPr lang="sv-SE">
                <a:solidFill>
                  <a:schemeClr val="tx1"/>
                </a:solidFill>
              </a:rPr>
              <a:t> SKAPAD AV  </a:t>
            </a:r>
            <a:endParaRPr lang="sv-SE" sz="140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72176-03DD-41AC-8648-08CBD602AD73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51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320800" y="3886200"/>
            <a:ext cx="3479800" cy="2455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53000" y="3886200"/>
            <a:ext cx="3481388" cy="2455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1CB53-073D-4A85-93A0-BC2E9DFC9FA3}" type="datetime1">
              <a:rPr lang="sv-SE"/>
              <a:pPr>
                <a:defRPr/>
              </a:pPr>
              <a:t>2018-09-07</a:t>
            </a:fld>
            <a:endParaRPr lang="sv-SE" sz="1400">
              <a:latin typeface="Times" charset="0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•</a:t>
            </a:r>
            <a:r>
              <a:rPr lang="sv-SE">
                <a:solidFill>
                  <a:schemeClr val="tx1"/>
                </a:solidFill>
              </a:rPr>
              <a:t>                   </a:t>
            </a:r>
            <a:r>
              <a:rPr lang="sv-SE"/>
              <a:t>•  </a:t>
            </a:r>
            <a:r>
              <a:rPr lang="sv-SE">
                <a:solidFill>
                  <a:schemeClr val="tx1"/>
                </a:solidFill>
              </a:rPr>
              <a:t> SKAPAD AV  </a:t>
            </a:r>
            <a:endParaRPr lang="sv-SE" sz="140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C2389-A5C8-4921-B2D1-FFAF8612F81F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F44F5-7D93-46FF-BEAC-4827656420CD}" type="datetime1">
              <a:rPr lang="sv-SE"/>
              <a:pPr>
                <a:defRPr/>
              </a:pPr>
              <a:t>2018-09-07</a:t>
            </a:fld>
            <a:endParaRPr lang="sv-SE" sz="1400">
              <a:latin typeface="Times" charset="0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•</a:t>
            </a:r>
            <a:r>
              <a:rPr lang="sv-SE">
                <a:solidFill>
                  <a:schemeClr val="tx1"/>
                </a:solidFill>
              </a:rPr>
              <a:t>                   </a:t>
            </a:r>
            <a:r>
              <a:rPr lang="sv-SE"/>
              <a:t>•  </a:t>
            </a:r>
            <a:r>
              <a:rPr lang="sv-SE">
                <a:solidFill>
                  <a:schemeClr val="tx1"/>
                </a:solidFill>
              </a:rPr>
              <a:t> SKAPAD AV  </a:t>
            </a:r>
            <a:endParaRPr lang="sv-SE" sz="140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3AEA7-693C-48C7-A0F2-71CDE9CB8470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714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48D94-4DFD-4EB9-94C0-AD01221C5083}" type="datetime1">
              <a:rPr lang="sv-SE"/>
              <a:pPr>
                <a:defRPr/>
              </a:pPr>
              <a:t>2018-09-07</a:t>
            </a:fld>
            <a:endParaRPr lang="sv-SE" sz="1400">
              <a:latin typeface="Times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•</a:t>
            </a:r>
            <a:r>
              <a:rPr lang="sv-SE">
                <a:solidFill>
                  <a:schemeClr val="tx1"/>
                </a:solidFill>
              </a:rPr>
              <a:t>                   </a:t>
            </a:r>
            <a:r>
              <a:rPr lang="sv-SE"/>
              <a:t>•  </a:t>
            </a:r>
            <a:r>
              <a:rPr lang="sv-SE">
                <a:solidFill>
                  <a:schemeClr val="tx1"/>
                </a:solidFill>
              </a:rPr>
              <a:t> SKAPAD AV  </a:t>
            </a:r>
            <a:endParaRPr lang="sv-SE" sz="140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C9AE6-08E5-4ADA-B722-49A6F592D1FA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14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63852-8F04-4BDE-89AC-6BF6314F99C6}" type="datetime1">
              <a:rPr lang="sv-SE"/>
              <a:pPr>
                <a:defRPr/>
              </a:pPr>
              <a:t>2018-09-07</a:t>
            </a:fld>
            <a:endParaRPr lang="sv-SE" sz="1400">
              <a:latin typeface="Times" charset="0"/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•</a:t>
            </a:r>
            <a:r>
              <a:rPr lang="sv-SE">
                <a:solidFill>
                  <a:schemeClr val="tx1"/>
                </a:solidFill>
              </a:rPr>
              <a:t>                   </a:t>
            </a:r>
            <a:r>
              <a:rPr lang="sv-SE"/>
              <a:t>•  </a:t>
            </a:r>
            <a:r>
              <a:rPr lang="sv-SE">
                <a:solidFill>
                  <a:schemeClr val="tx1"/>
                </a:solidFill>
              </a:rPr>
              <a:t> SKAPAD AV  </a:t>
            </a:r>
            <a:endParaRPr lang="sv-SE" sz="140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CF926-BF23-4693-95D1-DB98877E549F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526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FB436-E446-4A4F-B024-D9E366744C6A}" type="datetime1">
              <a:rPr lang="sv-SE"/>
              <a:pPr>
                <a:defRPr/>
              </a:pPr>
              <a:t>2018-09-07</a:t>
            </a:fld>
            <a:endParaRPr lang="sv-SE" sz="1400">
              <a:latin typeface="Times" charset="0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•</a:t>
            </a:r>
            <a:r>
              <a:rPr lang="sv-SE">
                <a:solidFill>
                  <a:schemeClr val="tx1"/>
                </a:solidFill>
              </a:rPr>
              <a:t>                   </a:t>
            </a:r>
            <a:r>
              <a:rPr lang="sv-SE"/>
              <a:t>•  </a:t>
            </a:r>
            <a:r>
              <a:rPr lang="sv-SE">
                <a:solidFill>
                  <a:schemeClr val="tx1"/>
                </a:solidFill>
              </a:rPr>
              <a:t> SKAPAD AV  </a:t>
            </a:r>
            <a:endParaRPr lang="sv-SE" sz="140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55EA4-EBEC-441B-8217-477BCF929589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1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33A9A-D430-49D1-AA9F-D7532A975103}" type="datetime1">
              <a:rPr lang="sv-SE"/>
              <a:pPr>
                <a:defRPr/>
              </a:pPr>
              <a:t>2018-09-07</a:t>
            </a:fld>
            <a:endParaRPr lang="sv-SE" sz="1400">
              <a:latin typeface="Times" charset="0"/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•</a:t>
            </a:r>
            <a:r>
              <a:rPr lang="sv-SE">
                <a:solidFill>
                  <a:schemeClr val="tx1"/>
                </a:solidFill>
              </a:rPr>
              <a:t>                   </a:t>
            </a:r>
            <a:r>
              <a:rPr lang="sv-SE"/>
              <a:t>•  </a:t>
            </a:r>
            <a:r>
              <a:rPr lang="sv-SE">
                <a:solidFill>
                  <a:schemeClr val="tx1"/>
                </a:solidFill>
              </a:rPr>
              <a:t> SKAPAD AV  </a:t>
            </a:r>
            <a:endParaRPr lang="sv-SE" sz="1400">
              <a:solidFill>
                <a:schemeClr val="tx1"/>
              </a:solidFill>
              <a:latin typeface="Times" charset="0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FBFB4-BE69-4ADA-B055-250547E204BD}" type="slidenum">
              <a:rPr lang="sv-SE" altLang="sv-SE"/>
              <a:pPr/>
              <a:t>‹#›</a:t>
            </a:fld>
            <a:endParaRPr lang="sv-SE" altLang="sv-SE" sz="1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00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19213" y="2698750"/>
            <a:ext cx="71135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0800" y="3886200"/>
            <a:ext cx="7113588" cy="2455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66888" y="6477000"/>
            <a:ext cx="9144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+mn-lt"/>
                <a:cs typeface="+mn-cs"/>
              </a:defRPr>
            </a:lvl1pPr>
          </a:lstStyle>
          <a:p>
            <a:pPr>
              <a:defRPr/>
            </a:pPr>
            <a:fld id="{44C1BEBB-1154-4360-99E9-0A958042D434}" type="datetime1">
              <a:rPr lang="sv-SE"/>
              <a:pPr>
                <a:defRPr/>
              </a:pPr>
              <a:t>2018-09-07</a:t>
            </a:fld>
            <a:endParaRPr lang="sv-SE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49400" y="6477000"/>
            <a:ext cx="58674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solidFill>
                  <a:schemeClr val="folHlin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sv-SE"/>
              <a:t>•                   •   SKAPAD AV  </a:t>
            </a:r>
            <a:endParaRPr lang="sv-SE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320800" y="6477000"/>
            <a:ext cx="7366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Verdana" panose="020B0604030504040204" pitchFamily="34" charset="0"/>
              </a:defRPr>
            </a:lvl1pPr>
          </a:lstStyle>
          <a:p>
            <a:fld id="{1E52465A-F4F5-43C1-93D2-2F239594CB56}" type="slidenum">
              <a:rPr lang="sv-SE" altLang="sv-SE"/>
              <a:pPr/>
              <a:t>‹#›</a:t>
            </a:fld>
            <a:endParaRPr lang="sv-SE" altLang="sv-SE" sz="1400"/>
          </a:p>
        </p:txBody>
      </p:sp>
      <p:pic>
        <p:nvPicPr>
          <p:cNvPr id="1031" name="Picture 8" descr="skbkf-symb_blek_PP.jpg                                         003FD6B5Macintosh HD                   BBA3E165: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63" y="3255963"/>
            <a:ext cx="3602037" cy="360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1" descr="skbkf_rgb_OK.jpg                                               003FD6B5Macintosh HD                   BBA3E165: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79388"/>
            <a:ext cx="2957512" cy="106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/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2pPr>
      <a:lvl3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3pPr>
      <a:lvl4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4pPr>
      <a:lvl5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5pPr>
      <a:lvl6pPr marL="4572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6pPr>
      <a:lvl7pPr marL="9144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7pPr>
      <a:lvl8pPr marL="13716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8pPr>
      <a:lvl9pPr marL="1828800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tabLst>
          <a:tab pos="187325" algn="l"/>
        </a:tabLs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382588" indent="-192088" algn="l" rtl="0" eaLnBrk="1" fontAlgn="base" hangingPunct="1">
        <a:spcBef>
          <a:spcPct val="20000"/>
        </a:spcBef>
        <a:spcAft>
          <a:spcPct val="0"/>
        </a:spcAft>
        <a:buFont typeface="Times" panose="02020603050405020304" pitchFamily="18" charset="0"/>
        <a:buChar char="•"/>
        <a:tabLst>
          <a:tab pos="187325" algn="l"/>
        </a:tabLst>
        <a:defRPr>
          <a:solidFill>
            <a:schemeClr val="tx1"/>
          </a:solidFill>
          <a:latin typeface="+mn-lt"/>
        </a:defRPr>
      </a:lvl2pPr>
      <a:lvl3pPr marL="1184275" indent="-228600" algn="l" rtl="0" eaLnBrk="1" fontAlgn="base" hangingPunct="1">
        <a:spcBef>
          <a:spcPct val="20000"/>
        </a:spcBef>
        <a:spcAft>
          <a:spcPct val="0"/>
        </a:spcAft>
        <a:buChar char="•"/>
        <a:tabLst>
          <a:tab pos="187325" algn="l"/>
        </a:tabLst>
        <a:defRPr>
          <a:solidFill>
            <a:schemeClr val="tx1"/>
          </a:solidFill>
          <a:latin typeface="+mn-lt"/>
        </a:defRPr>
      </a:lvl3pPr>
      <a:lvl4pPr marL="1603375" indent="-228600" algn="l" rtl="0" eaLnBrk="1" fontAlgn="base" hangingPunct="1">
        <a:spcBef>
          <a:spcPct val="20000"/>
        </a:spcBef>
        <a:spcAft>
          <a:spcPct val="0"/>
        </a:spcAft>
        <a:buChar char="–"/>
        <a:tabLst>
          <a:tab pos="187325" algn="l"/>
        </a:tabLst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187325" algn="l"/>
        </a:tabLst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187325" algn="l"/>
        </a:tabLst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187325" algn="l"/>
        </a:tabLst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187325" algn="l"/>
        </a:tabLst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tabLst>
          <a:tab pos="187325" algn="l"/>
        </a:tabLst>
        <a:defRPr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sanne.sandgren@skaraborg.s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esf.se/en/Min-region/Nationellt/Utlysningar1/Utlysning/?sourceId=41533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elmos.se/statsbidrag/sarskild-satsning-pa-32-kommuner/" TargetMode="External"/><Relationship Id="rId4" Type="http://schemas.openxmlformats.org/officeDocument/2006/relationships/hyperlink" Target="mailto:gunnar.anderzon@skl.s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xtra.lansstyrelsen.se/integration/Sv/bidrag/%C2%A737/Pages/default.asp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ucf.se/pressmeddelande/nytt-fortroende-att-arbeta-med-stodjande-uppdrag-unga-som-varken-arbetar-eller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81952"/>
            <a:ext cx="2780680" cy="670783"/>
          </a:xfrm>
          <a:prstGeom prst="rect">
            <a:avLst/>
          </a:prstGeom>
          <a:noFill/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CEFB10DA-BCFF-429F-B54E-CBB62AE0C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276872"/>
            <a:ext cx="8352928" cy="1143000"/>
          </a:xfrm>
        </p:spPr>
        <p:txBody>
          <a:bodyPr/>
          <a:lstStyle/>
          <a:p>
            <a:pPr algn="ctr"/>
            <a:br>
              <a:rPr lang="sv-SE" dirty="0"/>
            </a:br>
            <a:r>
              <a:rPr lang="sv-SE" dirty="0"/>
              <a:t>Nätverksmöte rektorer IM Skaraborg</a:t>
            </a:r>
            <a:br>
              <a:rPr lang="sv-SE" dirty="0"/>
            </a:br>
            <a:br>
              <a:rPr lang="sv-SE" dirty="0"/>
            </a:br>
            <a:r>
              <a:rPr lang="sv-SE" dirty="0"/>
              <a:t>6 september 2018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B82B7D-1F01-414C-812B-23A3FC4BA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4077072"/>
            <a:ext cx="8352928" cy="2520280"/>
          </a:xfrm>
        </p:spPr>
        <p:txBody>
          <a:bodyPr/>
          <a:lstStyle/>
          <a:p>
            <a:endParaRPr lang="sv-SE" sz="2400" dirty="0"/>
          </a:p>
          <a:p>
            <a:endParaRPr lang="sv-SE" sz="2400" dirty="0"/>
          </a:p>
          <a:p>
            <a:endParaRPr lang="sv-SE" sz="2400" dirty="0"/>
          </a:p>
          <a:p>
            <a:r>
              <a:rPr lang="sv-SE" sz="1400" dirty="0"/>
              <a:t>Susanne Sandgren </a:t>
            </a:r>
            <a:r>
              <a:rPr lang="sv-SE" sz="1400" dirty="0">
                <a:hlinkClick r:id="rId4"/>
              </a:rPr>
              <a:t>susanne.sandgren@skaraborg.se</a:t>
            </a:r>
            <a:r>
              <a:rPr lang="sv-SE" sz="1400" dirty="0"/>
              <a:t> </a:t>
            </a:r>
          </a:p>
          <a:p>
            <a:r>
              <a:rPr lang="sv-SE" sz="1400" dirty="0"/>
              <a:t>processledare Social hållbarhet/ folkhälsa</a:t>
            </a:r>
          </a:p>
          <a:p>
            <a:r>
              <a:rPr lang="sv-SE" sz="1400" dirty="0"/>
              <a:t>Skaraborgs kommunalförbund/ ÖHSN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7084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81952"/>
            <a:ext cx="2780680" cy="670783"/>
          </a:xfrm>
          <a:prstGeom prst="rect">
            <a:avLst/>
          </a:prstGeom>
          <a:noFill/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CEFB10DA-BCFF-429F-B54E-CBB62AE0C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556792"/>
            <a:ext cx="8352928" cy="1143000"/>
          </a:xfrm>
        </p:spPr>
        <p:txBody>
          <a:bodyPr/>
          <a:lstStyle/>
          <a:p>
            <a:pPr algn="ctr"/>
            <a:br>
              <a:rPr lang="sv-SE" dirty="0"/>
            </a:br>
            <a:r>
              <a:rPr lang="sv-SE" dirty="0"/>
              <a:t>Syfte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B82B7D-1F01-414C-812B-23A3FC4BA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699792"/>
            <a:ext cx="8352928" cy="3528392"/>
          </a:xfrm>
        </p:spPr>
        <p:txBody>
          <a:bodyPr/>
          <a:lstStyle/>
          <a:p>
            <a:endParaRPr lang="sv-SE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v-SE" sz="2000" dirty="0"/>
              <a:t>Förmedla intressant information gällande möjlighet att delta i projekt ”Studier för unga 15 – 24 år som anlänt till Sverige under senare år”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sv-SE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v-SE" sz="2000" dirty="0"/>
              <a:t>Lyssna in behov och eventuellt intresse av deltagande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sv-SE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v-SE" sz="2000" dirty="0"/>
              <a:t>Förmedla kontakt med SKL</a:t>
            </a:r>
          </a:p>
          <a:p>
            <a:endParaRPr lang="sv-SE" sz="2400" dirty="0"/>
          </a:p>
          <a:p>
            <a:endParaRPr lang="sv-SE" sz="24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030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81952"/>
            <a:ext cx="2780680" cy="670783"/>
          </a:xfrm>
          <a:prstGeom prst="rect">
            <a:avLst/>
          </a:prstGeom>
          <a:noFill/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CEFB10DA-BCFF-429F-B54E-CBB62AE0C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556792"/>
            <a:ext cx="8352928" cy="1143000"/>
          </a:xfrm>
        </p:spPr>
        <p:txBody>
          <a:bodyPr/>
          <a:lstStyle/>
          <a:p>
            <a:pPr algn="ctr"/>
            <a:br>
              <a:rPr lang="sv-SE" dirty="0"/>
            </a:br>
            <a:r>
              <a:rPr lang="sv-SE" dirty="0"/>
              <a:t>Bakgrund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B82B7D-1F01-414C-812B-23A3FC4BA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699792"/>
            <a:ext cx="8352928" cy="3528392"/>
          </a:xfrm>
        </p:spPr>
        <p:txBody>
          <a:bodyPr/>
          <a:lstStyle/>
          <a:p>
            <a:endParaRPr lang="sv-SE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v-SE" sz="2000" dirty="0"/>
              <a:t>Kraftsamling Fullföljda studier (lokal, delregional, regional, nationell)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sv-SE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v-SE" sz="2000" dirty="0" err="1"/>
              <a:t>Plug</a:t>
            </a:r>
            <a:r>
              <a:rPr lang="sv-SE" sz="2000" dirty="0"/>
              <a:t> In (80 kommuner, 11 000 deltagare, SKL projektägare, flernivåprojekt)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sv-SE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sv-SE" sz="2000" dirty="0"/>
              <a:t>Nationellt nätverk – kunskapscentrum skolavbrott</a:t>
            </a:r>
          </a:p>
          <a:p>
            <a:endParaRPr lang="sv-SE" sz="2400" dirty="0"/>
          </a:p>
          <a:p>
            <a:endParaRPr lang="sv-SE" sz="24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301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81952"/>
            <a:ext cx="2780680" cy="670783"/>
          </a:xfrm>
          <a:prstGeom prst="rect">
            <a:avLst/>
          </a:prstGeom>
          <a:noFill/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91B192D0-17BE-42CE-93E6-90AF9341D4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628800"/>
            <a:ext cx="9144000" cy="4954915"/>
          </a:xfrm>
          <a:prstGeom prst="rect">
            <a:avLst/>
          </a:prstGeom>
        </p:spPr>
      </p:pic>
      <p:sp>
        <p:nvSpPr>
          <p:cNvPr id="5" name="textruta 4">
            <a:hlinkClick r:id="rId5"/>
            <a:extLst>
              <a:ext uri="{FF2B5EF4-FFF2-40B4-BE49-F238E27FC236}">
                <a16:creationId xmlns:a16="http://schemas.microsoft.com/office/drawing/2014/main" id="{33D4C3FD-3AEF-4AEE-AE7C-6F45C7AA07F0}"/>
              </a:ext>
            </a:extLst>
          </p:cNvPr>
          <p:cNvSpPr txBox="1"/>
          <p:nvPr/>
        </p:nvSpPr>
        <p:spPr>
          <a:xfrm>
            <a:off x="6587331" y="1911766"/>
            <a:ext cx="1667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dirty="0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Läs mer här!</a:t>
            </a:r>
          </a:p>
        </p:txBody>
      </p:sp>
    </p:spTree>
    <p:extLst>
      <p:ext uri="{BB962C8B-B14F-4D97-AF65-F5344CB8AC3E}">
        <p14:creationId xmlns:p14="http://schemas.microsoft.com/office/powerpoint/2010/main" val="326240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81952"/>
            <a:ext cx="2780680" cy="670783"/>
          </a:xfrm>
          <a:prstGeom prst="rect">
            <a:avLst/>
          </a:prstGeom>
          <a:noFill/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3927B9B-AC7B-4C96-9022-B00FFCBD0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556792"/>
            <a:ext cx="7113587" cy="1143000"/>
          </a:xfrm>
        </p:spPr>
        <p:txBody>
          <a:bodyPr/>
          <a:lstStyle/>
          <a:p>
            <a:pPr algn="ctr"/>
            <a:r>
              <a:rPr lang="sv-SE" dirty="0"/>
              <a:t>SKL, Gunnar Anderzon</a:t>
            </a:r>
            <a:br>
              <a:rPr lang="sv-SE" dirty="0"/>
            </a:br>
            <a:r>
              <a:rPr lang="sv-SE" sz="1600" dirty="0" err="1">
                <a:hlinkClick r:id="rId4"/>
              </a:rPr>
              <a:t>gunnar.anderzon@skl</a:t>
            </a:r>
            <a:r>
              <a:rPr lang="sv-SE" sz="1600" dirty="0">
                <a:hlinkClick r:id="rId4"/>
              </a:rPr>
              <a:t>.</a:t>
            </a:r>
            <a:r>
              <a:rPr lang="sv-SE" sz="1600" dirty="0"/>
              <a:t> </a:t>
            </a:r>
            <a:r>
              <a:rPr lang="sv-SE" sz="1600" dirty="0" err="1"/>
              <a:t>tel</a:t>
            </a:r>
            <a:r>
              <a:rPr lang="sv-SE" sz="1600" dirty="0"/>
              <a:t>: 08-452 76 25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506184C-1B03-4368-AF17-A1ECC2132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600" y="2731475"/>
            <a:ext cx="7113588" cy="3528392"/>
          </a:xfrm>
        </p:spPr>
        <p:txBody>
          <a:bodyPr/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sv-SE" dirty="0"/>
              <a:t>Tidsplan: 1 oktober ansökan, november beslut, januari start analys och planering, hösten -19 projektstart</a:t>
            </a:r>
          </a:p>
          <a:p>
            <a:pPr lvl="0"/>
            <a:endParaRPr lang="sv-SE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sv-SE" dirty="0"/>
              <a:t>Tre regioner, 5 – 6 kommuner/ region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sv-SE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sv-SE" dirty="0"/>
              <a:t>50 - 60 miljoner kronor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sv-SE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sv-SE" dirty="0"/>
              <a:t>53 % medfinansiering kan ev. bli 60 %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sv-SE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sv-SE" dirty="0" err="1"/>
              <a:t>Delmos</a:t>
            </a:r>
            <a:r>
              <a:rPr lang="sv-SE" dirty="0"/>
              <a:t>, Delegationen mot segregation </a:t>
            </a:r>
            <a:r>
              <a:rPr lang="sv-SE" dirty="0">
                <a:hlinkClick r:id="rId5"/>
              </a:rPr>
              <a:t>Särskild satsning på 32 kommuner - </a:t>
            </a:r>
            <a:r>
              <a:rPr lang="sv-SE" dirty="0" err="1">
                <a:hlinkClick r:id="rId5"/>
              </a:rPr>
              <a:t>Delmos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2351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81952"/>
            <a:ext cx="2780680" cy="670783"/>
          </a:xfrm>
          <a:prstGeom prst="rect">
            <a:avLst/>
          </a:prstGeom>
          <a:noFill/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2488626E-0CE8-4324-8C70-1796F629B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213" y="1412776"/>
            <a:ext cx="7113587" cy="648072"/>
          </a:xfrm>
        </p:spPr>
        <p:txBody>
          <a:bodyPr/>
          <a:lstStyle/>
          <a:p>
            <a:r>
              <a:rPr lang="sv-SE" dirty="0"/>
              <a:t>Mottagandeutredning - utbildning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2DD01AD-A1B2-41A0-B9A7-C72C4856A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2060848"/>
            <a:ext cx="7113588" cy="245586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sz="1400" dirty="0"/>
              <a:t>Barns kunskaper och skolbakgrund ska kartläggas på mottagningscenter och dokumentation lämnas till mottagande skola i kommun</a:t>
            </a:r>
          </a:p>
          <a:p>
            <a:endParaRPr lang="sv-SE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sz="1400" dirty="0"/>
              <a:t>SFI till asylsökande (bedrivs nu av folkbildningen). Föreslår att ansvaret för organisation av undervisning flyttas till kommunerna</a:t>
            </a:r>
          </a:p>
          <a:p>
            <a:endParaRPr lang="sv-SE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sz="1400" dirty="0"/>
              <a:t>Samhällsorientering till asylsökande (nu hos vuxenutbildningen)</a:t>
            </a:r>
          </a:p>
          <a:p>
            <a:endParaRPr lang="sv-SE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sz="1400" dirty="0"/>
              <a:t>Tillhandahålla studie- och yrkesvägledning till asylsökande</a:t>
            </a:r>
          </a:p>
          <a:p>
            <a:endParaRPr lang="sv-SE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sz="1400" dirty="0"/>
              <a:t>Kommuner bör erbjuda barn plats i utbildning senast en månad från det att barnet anlänt till Sverige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v-SE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sv-SE" sz="1400" dirty="0"/>
              <a:t>Uppmuntrar samverkan med folkhögskola och studieförbund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sv-SE" sz="1400" dirty="0"/>
          </a:p>
          <a:p>
            <a:r>
              <a:rPr lang="sv-SE" dirty="0">
                <a:hlinkClick r:id="rId4"/>
              </a:rPr>
              <a:t>Utvecklingsmedel för att skapa beredskap och underlätta etableringen av nyanlända (§37) - Integration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517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81952"/>
            <a:ext cx="2780680" cy="670783"/>
          </a:xfrm>
          <a:prstGeom prst="rect">
            <a:avLst/>
          </a:prstGeom>
          <a:noFill/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CEFB10DA-BCFF-429F-B54E-CBB62AE0C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1556792"/>
            <a:ext cx="7318771" cy="1143000"/>
          </a:xfrm>
        </p:spPr>
        <p:txBody>
          <a:bodyPr/>
          <a:lstStyle/>
          <a:p>
            <a:r>
              <a:rPr lang="sv-SE" dirty="0"/>
              <a:t>MUCF, Myndigheten för ungdoms- och civilsamhällesfrågor 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DECD172-328C-42C8-94E1-8E6F7D70A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2924944"/>
            <a:ext cx="7113588" cy="2455863"/>
          </a:xfrm>
        </p:spPr>
        <p:txBody>
          <a:bodyPr/>
          <a:lstStyle/>
          <a:p>
            <a:r>
              <a:rPr lang="sv-SE" dirty="0">
                <a:hlinkClick r:id="rId4"/>
              </a:rPr>
              <a:t>Nytt förtroende att arbeta med stödjande uppdrag för unga som varken arbetar eller studerar | MUCF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29216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81952"/>
            <a:ext cx="2780680" cy="670783"/>
          </a:xfrm>
          <a:prstGeom prst="rect">
            <a:avLst/>
          </a:prstGeom>
          <a:noFill/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CEFB10DA-BCFF-429F-B54E-CBB62AE0C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852936"/>
            <a:ext cx="7318771" cy="1575048"/>
          </a:xfrm>
        </p:spPr>
        <p:txBody>
          <a:bodyPr/>
          <a:lstStyle/>
          <a:p>
            <a:pPr algn="ctr"/>
            <a:br>
              <a:rPr lang="sv-SE" sz="10000" dirty="0"/>
            </a:br>
            <a:br>
              <a:rPr lang="sv-SE" sz="10000" dirty="0"/>
            </a:br>
            <a:r>
              <a:rPr lang="sv-SE" sz="10000" dirty="0"/>
              <a:t>TACK!</a:t>
            </a:r>
          </a:p>
        </p:txBody>
      </p:sp>
    </p:spTree>
    <p:extLst>
      <p:ext uri="{BB962C8B-B14F-4D97-AF65-F5344CB8AC3E}">
        <p14:creationId xmlns:p14="http://schemas.microsoft.com/office/powerpoint/2010/main" val="19924432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liggande 1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B9E600"/>
      </a:folHlink>
    </a:clrScheme>
    <a:fontScheme name="Tom pre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Tom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m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m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rbetsgruppsmöte 25 aug" id="{10302219-08F9-41BC-AC74-428623D8E6A2}" vid="{9B29A0A7-07C5-4C5B-B133-49D949595CB0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8AF6093DD6B25488364319AF269384F" ma:contentTypeVersion="7" ma:contentTypeDescription="Skapa ett nytt dokument." ma:contentTypeScope="" ma:versionID="0fd81c400a50c2607a4ca1648c050326">
  <xsd:schema xmlns:xsd="http://www.w3.org/2001/XMLSchema" xmlns:xs="http://www.w3.org/2001/XMLSchema" xmlns:p="http://schemas.microsoft.com/office/2006/metadata/properties" xmlns:ns2="b93239e8-16b7-4050-9db5-a30de8f059b3" xmlns:ns3="4a5203a3-ceab-46d5-a945-e83d985ec339" targetNamespace="http://schemas.microsoft.com/office/2006/metadata/properties" ma:root="true" ma:fieldsID="bd731d4b3e84675772c66cc9edde8162" ns2:_="" ns3:_="">
    <xsd:import namespace="b93239e8-16b7-4050-9db5-a30de8f059b3"/>
    <xsd:import namespace="4a5203a3-ceab-46d5-a945-e83d985ec339"/>
    <xsd:element name="properties">
      <xsd:complexType>
        <xsd:sequence>
          <xsd:element name="documentManagement">
            <xsd:complexType>
              <xsd:all>
                <xsd:element ref="ns2:Kategori" minOccurs="0"/>
                <xsd:element ref="ns2:Omr_x00e5_de" minOccurs="0"/>
                <xsd:element ref="ns2:S_x00f6_kfilter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239e8-16b7-4050-9db5-a30de8f059b3" elementFormDefault="qualified">
    <xsd:import namespace="http://schemas.microsoft.com/office/2006/documentManagement/types"/>
    <xsd:import namespace="http://schemas.microsoft.com/office/infopath/2007/PartnerControls"/>
    <xsd:element name="Kategori" ma:index="2" nillable="true" ma:displayName="Kategori" ma:format="Dropdown" ma:internalName="Kategori">
      <xsd:simpleType>
        <xsd:restriction base="dms:Choice">
          <xsd:enumeration value="Styrdokument"/>
          <xsd:enumeration value="Administration"/>
          <xsd:enumeration value="Personal"/>
          <xsd:enumeration value="Ekonomi"/>
          <xsd:enumeration value="Grafisk profil"/>
        </xsd:restriction>
      </xsd:simpleType>
    </xsd:element>
    <xsd:element name="Omr_x00e5_de" ma:index="3" nillable="true" ma:displayName="Område" ma:format="Dropdown" ma:internalName="Omr_x00e5_de">
      <xsd:simpleType>
        <xsd:restriction base="dms:Choice">
          <xsd:enumeration value="Policy"/>
          <xsd:enumeration value="Regler och riktlinjer"/>
          <xsd:enumeration value="Tillämpningar och handböcker"/>
          <xsd:enumeration value="Årsredovisning"/>
          <xsd:enumeration value="Budget"/>
          <xsd:enumeration value="Logotype"/>
          <xsd:enumeration value="Blankett"/>
        </xsd:restriction>
      </xsd:simpleType>
    </xsd:element>
    <xsd:element name="S_x00f6_kfilter" ma:index="4" nillable="true" ma:displayName="Sökfilter" ma:description="Används t ex när ett dokument skall styras till en specifik sida" ma:internalName="S_x00f6_kfilter">
      <xsd:simpleType>
        <xsd:restriction base="dms:Text">
          <xsd:maxLength value="255"/>
        </xsd:restriction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203a3-ceab-46d5-a945-e83d985ec339" elementFormDefault="qualified">
    <xsd:import namespace="http://schemas.microsoft.com/office/2006/documentManagement/types"/>
    <xsd:import namespace="http://schemas.microsoft.com/office/infopath/2007/PartnerControls"/>
    <xsd:element name="SharedWithUsers" ma:index="7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8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_x00f6_kfilter xmlns="b93239e8-16b7-4050-9db5-a30de8f059b3" xsi:nil="true"/>
    <Omr_x00e5_de xmlns="b93239e8-16b7-4050-9db5-a30de8f059b3" xsi:nil="true"/>
    <Kategori xmlns="b93239e8-16b7-4050-9db5-a30de8f059b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0DA3895-6F56-4DB9-BE0C-EAF85A9CC8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3239e8-16b7-4050-9db5-a30de8f059b3"/>
    <ds:schemaRef ds:uri="4a5203a3-ceab-46d5-a945-e83d985ec3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B87C95-6836-42A5-AAF4-B3619B11DD2F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b93239e8-16b7-4050-9db5-a30de8f059b3"/>
    <ds:schemaRef ds:uri="http://purl.org/dc/terms/"/>
    <ds:schemaRef ds:uri="4a5203a3-ceab-46d5-a945-e83d985ec339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1C06F8E-DB02-42F0-AC25-D8AA0CD0D0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Arbetsgruppsmöte 25 aug</Template>
  <TotalTime>33791</TotalTime>
  <Words>270</Words>
  <Application>Microsoft Macintosh PowerPoint</Application>
  <PresentationFormat>Bildspel på skärmen (4:3)</PresentationFormat>
  <Paragraphs>59</Paragraphs>
  <Slides>8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Times</vt:lpstr>
      <vt:lpstr>Verdana</vt:lpstr>
      <vt:lpstr>Wingdings</vt:lpstr>
      <vt:lpstr>Powerpoint liggande 1</vt:lpstr>
      <vt:lpstr> Nätverksmöte rektorer IM Skaraborg  6 september 2018</vt:lpstr>
      <vt:lpstr> Syfte</vt:lpstr>
      <vt:lpstr> Bakgrund</vt:lpstr>
      <vt:lpstr>PowerPoint-presentation</vt:lpstr>
      <vt:lpstr>SKL, Gunnar Anderzon gunnar.anderzon@skl. tel: 08-452 76 25</vt:lpstr>
      <vt:lpstr>Mottagandeutredning - utbildning </vt:lpstr>
      <vt:lpstr>MUCF, Myndigheten för ungdoms- och civilsamhällesfrågor </vt:lpstr>
      <vt:lpstr>  TACK!</vt:lpstr>
    </vt:vector>
  </TitlesOfParts>
  <Company>Skövde Kommun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Fullföljda studier –  genom trygghet och studiero</dc:title>
  <dc:creator>Susanne Sandgren</dc:creator>
  <cp:lastModifiedBy>Microsoft Office User</cp:lastModifiedBy>
  <cp:revision>120</cp:revision>
  <cp:lastPrinted>2018-01-10T10:28:52Z</cp:lastPrinted>
  <dcterms:created xsi:type="dcterms:W3CDTF">2017-09-21T08:06:29Z</dcterms:created>
  <dcterms:modified xsi:type="dcterms:W3CDTF">2018-09-07T11:13:55Z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0x010100F8AF6093DD6B25488364319AF269384F</vt:lpwstr>
  </property>
</Properties>
</file>